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340" r:id="rId2"/>
    <p:sldId id="341" r:id="rId3"/>
    <p:sldId id="342" r:id="rId4"/>
    <p:sldId id="338" r:id="rId5"/>
    <p:sldId id="339" r:id="rId6"/>
    <p:sldId id="313" r:id="rId7"/>
    <p:sldId id="314" r:id="rId8"/>
    <p:sldId id="315" r:id="rId9"/>
    <p:sldId id="316" r:id="rId10"/>
    <p:sldId id="317" r:id="rId11"/>
    <p:sldId id="318" r:id="rId12"/>
    <p:sldId id="320" r:id="rId13"/>
    <p:sldId id="321" r:id="rId14"/>
    <p:sldId id="322" r:id="rId15"/>
    <p:sldId id="323" r:id="rId16"/>
    <p:sldId id="324" r:id="rId17"/>
    <p:sldId id="325" r:id="rId18"/>
    <p:sldId id="326" r:id="rId19"/>
    <p:sldId id="327" r:id="rId20"/>
    <p:sldId id="328" r:id="rId21"/>
    <p:sldId id="329" r:id="rId22"/>
    <p:sldId id="330" r:id="rId23"/>
    <p:sldId id="331" r:id="rId24"/>
    <p:sldId id="332" r:id="rId25"/>
    <p:sldId id="333" r:id="rId26"/>
    <p:sldId id="334" r:id="rId27"/>
    <p:sldId id="335" r:id="rId28"/>
    <p:sldId id="336" r:id="rId29"/>
    <p:sldId id="337" r:id="rId30"/>
    <p:sldId id="26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5064" autoAdjust="0"/>
  </p:normalViewPr>
  <p:slideViewPr>
    <p:cSldViewPr>
      <p:cViewPr varScale="1">
        <p:scale>
          <a:sx n="111" d="100"/>
          <a:sy n="111" d="100"/>
        </p:scale>
        <p:origin x="516"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0:52.977"/>
    </inkml:context>
    <inkml:brush xml:id="br0">
      <inkml:brushProperty name="width" value="0.05292" units="cm"/>
      <inkml:brushProperty name="height" value="0.05292" units="cm"/>
      <inkml:brushProperty name="color" value="#FF0000"/>
    </inkml:brush>
  </inkml:definitions>
  <inkml:trace contextRef="#ctx0" brushRef="#br0">13523 7331 71 0,'42'-7'15'15,"0"1"13"-15,6 3-12 16,1-5 0-16,4 3-7 0,0 0 5 16,1-1 11-16,3 1-17 15,1 0-1-15,0-2-3 16,-3 3-4-16,0 1 2 15,5-1 0-15,-3-2 1 16,1 3 8-16,5 0 1 16,3-1-2-16,2 0-6 0,3 2-1 15,2 2-1-15,3 0-2 16,-5 0 2-16,3 0-2 16,-2 0 0-16,0 0 0 15,-3 0 0-15,1 4 0 16,1 2 0-16,4-3 0 0,-1 2 3 15,1 1-6-15,6-1 6 16,1-1-3-16,1-1-2 16,4 3 2-16,-3-3 0 15,0 1-3-15,0-1 1 16,-2 1 1-16,-6-2 1 0,2 1 0 16,1-3 0-16,2 0 1 15,2 2 0-15,5-2-1 16,2 0 0-16,5 0 0 15,3 0 0-15,1 2 0 16,-2-2-1-16,-1 0 2 0,0 0-2 16,-3 0 2-16,2 0 0 15,-5 0 1-15,3 0-2 16,-1 0 1-16,3 0 3 16,3 1-1-16,0-1 0 15,6 0 0-15,1 0 1 16,-1 0-1-16,1 0 0 0,0 0 0 15,2 0-2-15,1 0 5 16,0 0-5-16,-2 0 1 16,3 0-2-16,-1 0 0 15,3-1-2-15,1-3 3 16,5 3-1-16,0-3 2 0,0 2-5 16,4-2 4-16,3 1-10 15,-2 1-1-15,-2 1 7 16,-1-3-3-16,-2 2 5 15,-7-2 1-15,-1 3 1 0,-6-3-1 16,0 2 11-16,-2 1 1 16,-1-1-5-16,0 0-5 15,-8 2-1-15,1 0 4 16,-8 0-3-16,-6 0-3 16,-7 0 2-16,-4-2-2 15,-2 2 2-15,-3 0-1 0,-2 0 1 16,-2 0-3-16,-1 0-2 15,-2 0-6-15,-4 0 4 16,-4 0 1-16,-2 0 4 16,-9 0-7-16,-3 0 6 15,-2 0 4-15,-5 0 0 0,0-2 2 16,-5-1-1-16,-1-2-2 16,-1-1-1-16,0-1 1 15,-1-2-2-15,-2-2 4 16,2-3 0-16,0 0 1 15,-1-4 4-15,-1-2 2 0,5-1 3 16,-4-4-5-16,2-2 2 16,2-1 0-16,-3-1-3 15,1-3 4-15,-4-4 0 16,2-1-4-16,-2-1 2 16,-2-3-1-16,-1 0-2 15,0 2-2-15,-1-2-3 0,-3 2 0 16,2-1 1-16,-2-4-3 15,-1 2 0-15,-2-4 2 16,0-1-2-16,1-2 2 16,-4-1-1-16,1 2 1 15,-3 1-3-15,2-2 3 0,-1-1-2 16,-2 4-1-16,0-3 2 16,0 3 1-16,0 2-3 15,0 1 2-15,0 0 1 16,0-2 0-16,0 2 0 0,-5-3-1 15,4 0 1-15,1-1-1 16,-2 1 2-16,2 1 1 16,0 3 0-16,-4 0 3 15,4 2-2-15,-1 2-1 16,-1-1-1-16,-2 5-1 16,-1 0-1-16,2 2 0 15,-5 4 2-15,1 0-3 0,0 2 0 16,-2 2-4-16,-1 0-2 15,0 2-2-15,0 1-3 16,-7-3 3-16,1 4-1 16,0 0 3-16,-6 1 0 15,-1 1 4-15,-4 1-8 0,0 5 4 16,-3-2-2-16,-4 3 4 16,-4 0 4-16,1 1-3 15,-4 3 0-15,0-1-4 16,-6 3 4-16,5 0-6 0,-6 1 1 15,1 0 1-15,-2 2-2 16,-4-1 5-16,4-1 1 16,-6 1 4-16,0 0-1 15,1-3 2-15,-3 0 0 16,-1 1 1-16,2 0 0 16,-1 0 0-16,1-1 2 0,-2 1 0 15,4-1 1-15,-4 3-1 16,0 0-1-16,1-1 1 15,-1 0-2-15,-3 3 0 16,-2 1-1-16,-1 0-1 16,-1 0 0-16,-3 0 1 0,0 0-1 15,-1 0 0-15,-1 0 0 16,-1 0 0-16,-3 0 0 16,2 0 1-16,-6 0-1 15,2 0 1-15,-2 0-1 16,0 0 0-16,0 1 0 0,-1 1 1 15,2 0-1-15,-3 2 0 16,-2-1 0-16,-1-3 0 16,3 2 1-16,-1-1-1 15,1 1-1-15,0 0 1 16,3 1 0-16,-2-1 1 0,2 0-2 16,0 0 2-16,-4 0-1 15,2 0 1-15,0-2-1 16,0 0 1-16,-2 0 1 15,5 0-2-15,-2 0 1 16,2 1 0-16,-1-1-1 16,2 2 0-16,1 0 1 0,-1 0-1 15,-1-2 0-15,1 1 1 16,1 1-1-16,4-2 0 16,-3 2 0-16,2 0 0 15,-1-1 0-15,1 2 0 0,-3 2 1 16,-1-1-1-16,0 2 0 15,1 0 0-15,0 1 0 16,0 0 2-16,3 0-2 16,-1 2 0-16,0 0 0 15,-3 2 0-15,0 0 0 0,0-1 0 16,-1 2 0 0,0 1 1-16,-1 2-1 0,-2-3 0 15,4 0 0-15,-3 3 0 16,1-2 0-16,-2 0-1 15,-2 1 2-15,-1 1-1 16,-3-3-1-16,0 3 1 0,1-3 0 16,0-1 1-16,-1 1-1 15,1 1 0-15,2-2 0 16,-3 3 0-16,-3-4 1 16,2 1-1-16,-4 1 0 15,2-1 1-15,1 2-1 0,-3-3 0 16,2 1 0-16,1 0 0 15,-4-2 1-15,-1 1-1 16,2-1 0-16,0 1 0 16,-1-4 4-16,1 3-3 15,0 1 1-15,-2-4-1 0,1 3 0 16,-3-2 0-16,3 2-1 16,-3 0 1-16,3 0-1 15,-1-3 0-15,3 1 0 16,-2 0 0-16,-1-2 0 15,0-1 1-15,4 1-1 16,2-1 0-16,-2-3 0 0,5 3 0 16,4-2 0-16,0-1-1 15,6 1 1-15,-2 0 0 16,6-2-2-16,4 0-1 16,2 0-2-16,4 0 6 0,1 0-1 15,5 0 0-15,3 0 0 16,1 0 0-16,3-2 0 15,2 2 0-15,3 0-1 16,2 0 2-16,0 0-2 16,2 0 1-16,3 2 1 15,1 1-1-15,3 0 2 0,-1 0-1 16,4 4 1-16,0 0 0 16,1 2-2-16,-1 4 1 15,0 1-1-15,0 2-1 16,2 4 0-16,-1 1 0 0,-1 4 2 15,3 0-2-15,-5 4 1 16,0 1 0-16,1 2 0 16,-1 2 0-16,2 0 0 15,1 1 0-15,1 1-1 16,3 0 2-16,1 1-1 0,1 1 0 16,3 3-1-16,2 0 1 15,1 1 0-15,4 3-1 16,-2-2 0-16,4 2-1 15,2-3 1-15,3 1 1 16,3 0-1-16,0-2 2 16,2 0-1-16,10 0 0 0,3 0 0 15,0-2 0-15,7-3 0 16,4 0-1-16,1-3 2 16,7 1-3-16,5-3 4 15,2-1-1-15,4-1 2 16,5-1-2-16,4-1 0 0,4-4-1 15,3 2 1-15,1-3-2 16,6-5 0-16,6 3 3 16,2-4-1-16,2-2-1 15,5-1 0-15,5-1 0 16,0-3-1-16,6 0 4 0,1-2-6 16,3 0 6-16,4 1 0 15,-2-1-6-15,5-1 2 16,0 4 3-16,2-1-22 15,-3-1 44-15,1 3-23 16,-3 1-1-16,-3 0 0 16,-4 2 2-16,-2 0-2 0,1-2 0 15,1 4 0-15,2-1 1 16,2-1-1-16,-2 0 0 16,3 1 0-16,1-1 0 15,5 0 0-15,2-2 1 16,6 1-1-16,3-2-16 0,0 3-26 15,0-2-9-15,-10 3-44 16</inkml:trace>
  <inkml:trace contextRef="#ctx0" brushRef="#br0" timeOffset="10265.9235">20055 6515 122 0,'20'0'4'16,"1"-1"2"-16,-1-3 2 15,6 3 3-15,1-2-3 16,2 0 4-16,3 2 1 0,4-1-5 16,5-1-4-16,6 2 2 15,1 1-4-15,7 0 0 16,7 0-1-16,-1 0 0 15,5 0-1-15,1 0 1 16,3 0 1-16,3 0 1 16,0 0 0-16,2 0 0 0,-2 0-2 15,1-2-1-15,-1 0 1 16,-5 0 12-16,-5 1-10 16,-3 1 3-16,-6 0 4 15,-4 0-4-15,-9 0-2 16,-3 5-4-16,-6 3 0 0,-7 0-3 15,-5 3-12-15,-6-2-24 16,-8 1-5-16,-6-6-19 16</inkml:trace>
  <inkml:trace contextRef="#ctx0" brushRef="#br0" timeOffset="10797.1386">19973 6681 187 0,'-2'-2'13'0,"2"-5"11"0,6 0-1 16,8 2-9-16,9-5-7 16,6 4 6-16,7 0-2 15,7-2 1-15,5 0-6 16,7 3-4-16,4 0 3 15,5-1-3-15,5-1-2 16,4 0 1-16,3 3-1 0,2-2 1 16,5-2-2-16,2 2-3 15,-3 3 3-15,1 0-1 16,-4 0-10-16,-4 0 3 16,-4-4 7-16,-7 4 2 15,-4-1 1-15,-9 0 0 16,-2 0 0-16,-10-2 4 0,-5 3-4 15,-5-4 0-15,-5 4 0 16,-7 0-1-16,-2 1 0 16,-5-1 0-16,-3 2-10 15,-5 1-17-15,-2-4-39 0,-5-4-53 16</inkml:trace>
  <inkml:trace contextRef="#ctx0" brushRef="#br0" timeOffset="11125.2257">20467 6653 201 0,'63'0'-7'0,"-2"0"11"16,-6-4-2-16,-1-1-18 15,-10-1-84-15</inkml:trace>
  <inkml:trace contextRef="#ctx0" brushRef="#br0" timeOffset="12390.7837">17678 5365 380 0,'-5'0'-74'0,"1"-4"93"15,1 1-12-15,3 3-6 16,0 0-2-16,0 0-1 0,0 5 2 15,2 0 0-15,5 1 2 16,3-1 1-16,3-2 8 16,1 0-4-16,3-3 6 15,2-3 0-15,3-6-1 16,5-3 0-16,0-6-5 16,5 1-1-16,2-3 0 0,2-1-3 15,1-1-2-15,3-1-1 16,0 0 1-16,-1 4-1 15,0-3-6-15,3 2 3 16,-1 3 1-16,0 1 7 0,-1 1-7 16,1 3 3-16,-3 1-1 15,-6 2-4-15,0 3 3 16,-3 2-1-16,-4 0-1 16,-1 4 4-16,0 0-4 15,-4 0 2-15,2 0-1 16,0 2 1-16,-1 1 1 0,-1 1 1 15,2-4-1-15,-5 0 0 16,-2 0 0-16,-3 0 1 16,0 0 0-16,-5-1 0 15,-2-2 0-15,-2-2 0 16,-3 2 0-16,0-4 0 0,0-1-4 16,0-1 9-16,-5-2-3 15,-2 3-2-15,-1-1-1 16,3 1 2-16,0 3 0 15,1 0-2-15,-1 1 0 0,3 3 0 16,-3-1-3-16,-1 2-19 16,-1 0 8-16,0 0 6 15,-2 0 6-15,1 2 3 16,-2 5-1-16,3 0-1 16,0 4-2-16,-1 1 1 15,3 1-2-15,2 2 2 16,3 0-3-16,0 0 1 0,6-2 0 15,9-1-1-15,6 0 0 16,6-5 7-16,4-2 1 16,7-4-3-16,0-1-2 15,1 0 8-15,2 0-6 0,-1-8 2 16,1-1 0-16,-2 0-2 16,3-3 4-16,-1 2 4 15,-2 3-3-15,-3 0 1 16,-5 4-3-16,-1 1-1 15,-4 2-2-15,-3 0 0 0,-1 2 1 16,2 7-6-16,-2 2 8 16,4 4-1-16,1 7-5 15,0 1 4-15,-4 3-2 16,2 6 0-16,-4-2 2 16,0 3 1-16,-6 0 1 15,0-2-2-15,-3 0-6 0,-1-3-11 16,-3-6-6-16,-5-1-25 15,-3-5-14-15,0-9-11 16,-13-7-90-16</inkml:trace>
  <inkml:trace contextRef="#ctx0" brushRef="#br0" timeOffset="12843.8666">18518 5108 298 0,'10'0'1'16,"0"-5"21"-16,-1-7-4 16,4-5 16-16,1 2-9 0,-1-3-4 15,1-3-1-15,0-3-8 16,3 1-4-16,-2-6-3 16,-2 1-3-16,0-4 0 15,-2-2-1-15,-1-2 0 16,-3-3 1-16,0-4 0 15,3 0-2-15,-3-1 0 0,3 1 2 16,0-2-4-16,0 7 2 16,1 5 0-16,-1 3 0 15,-3 6-2-15,-1 6-4 16,0 6-10-16,-1 3-2 0,3 3-6 16,-3 1-12-16,0 5-27 15,-3-3-30-15,-2-1 0 16</inkml:trace>
  <inkml:trace contextRef="#ctx0" brushRef="#br0" timeOffset="13203.2328">18496 4398 317 0,'-7'0'-53'15,"4"-12"80"-15,3-3-16 16,0 1-4-16,2-6 11 16,7-1-3-16,3-4-13 15,1 0-3-15,3-4-2 16,4 1 6-16,-1 1-4 0,7 1 0 16,-1 4 1-16,2 1-9 15,0 7 15-15,-4-1-3 16,-3 8 0-16,-2 2-3 15,-4 5 0-15,-3 0-9 16,-3 7 0-16,-3 10 0 16,0 1 5-16,2 11 7 0,4 2-2 15,0 2 0-15,4 1 0 16,6-1 0-16,2-5-21 16,2-9-39-16,-2-11-38 15</inkml:trace>
  <inkml:trace contextRef="#ctx0" brushRef="#br0" timeOffset="13875.03">18891 3706 220 0,'0'6'21'0,"0"5"-27"15,5 3 3-15,4 9 2 16,3 2 16-16,3 3-10 16,0 2 2-16,5 1-3 15,1 0-1-15,1-7 5 16,2-1-4-16,1-5 3 0,0-3-6 15,-2-5-4-15,1-3-26 16,-4-5-7-16,-5-2-5 16,0 0 10-16,-1-8 14 15,-2-4 7-15,-6-8 11 0,0-1 8 16,-3-5 21-16,-3-1 10 16,0 1-2-16,0 2 7 15,0 4 14-15,0 6-36 16,0 4-21-16,-2 4 3 15,2 6 5-15,0 0-12 0,0 0-25 16,0 11 8-16,0 5 17 16,0 2 0-16,2 5-8 15,7-1 9-15,4-3-3 16,3-1-14-16,5-8-6 16,7-3 15-16,-3-7-5 15,2 0-2-15,-4-12-1 0,-3-2 12 16,-5-4 6-16,-3-2 2 15,-5-1 6-15,-4 0 6 16,-1-4 9-16,-2 2-16 16,0-1-4-16,-5 3 4 0,-6 4 3 15,3 4-2-15,-6 4 5 16,2 3 1-16,-1 4-8 16,-1 2-6-16,-2 0-1 15,-4 4-3-15,0 5 0 16,0 3-23-16,6-1-30 15,-1 0 9-15,8-4-18 16</inkml:trace>
  <inkml:trace contextRef="#ctx0" brushRef="#br0" timeOffset="14624.9834">19495 3805 214 0,'0'1'59'0,"0"-1"8"15,0 0-41-15,0 0-4 16,2-5-11-16,3-1-7 16,0-1-3-16,5-1-1 15,1-5 1-15,5-1-3 16,-4-4 2-16,2 0 0 0,-1-1-1 15,0-3 1-15,0 1-1 16,-5-3 1-16,-2 1-4 16,-1 2 3-16,-3 1 1 15,-1 2-2-15,-1 6 2 16,0 3 7-16,0 2 3 16,0 3-2-16,0 3-5 0,0 1-3 15,0 0-2-15,0 1-13 16,5 10 4-16,5 4 6 15,2 2 3-15,8 3 0 16,2 3 2-16,-1 0 1 0,4-1-1 16,-1-1 0-16,-4-5 0 15,-4 0 1-15,-6-4-1 16,-2-2 0-16,-4-5-2 16,-4-3 1-16,0-2 2 15,0 0 6-15,0-2 15 16,0-9-17-16,-2-5-3 0,2-4-3 15,0-1 1-15,0-5-6 16,7-3 0-16,2-3-5 16,0 2-5-16,-2-3 12 15,-3 4 4-15,-3 4 1 16,-1 4-4-16,-1 3 7 16,-10 4-2-16,0 2-2 0,0 6 0 15,4 1 3-15,1 3-2 16,6 2-1-16,3 0-12 15,14 7-23-15,10 4 16 16,4 5 24-16,5 2-13 0,-2 1 9 16,-4 1-3-16,-6-2 2 15,-10-4-1-15,-5 1-1 16,-5-5-4-16,-4 1 13 16,-4 1 0-16,-9 3 5 15,-1 5-5-15,-6 1-3 0,-3 9-3 16,-3 1-3-16,-1 1-79 15,-6-4-45-15</inkml:trace>
  <inkml:trace contextRef="#ctx0" brushRef="#br0" timeOffset="16874.9294">19821 5091 270 0,'-7'-20'30'16,"2"1"-20"-16,4 1-5 0,-1 4-1 15,-2 3 7-15,3 1 2 16,1 5-1-16,0 2-7 16,0 1 5-16,0 2-11 15,0 0-15-15,7 7 10 16,1 6 5-16,5 1 3 16,1 4-3-16,-1 0 0 0,1-3-2 15,1-2-15-15,-4-2-5 16,-4-5 9-16,2-6 2 15,-3 0-6-15,-1 0 33 16,-4-2-11-16,1-9-5 16,0-1 6-16,-2 3-3 0,0-2 8 15,0 1 4-15,0 5 9 16,0 2-9-16,-5 3-9 16,-6 0-6-16,-4 13-2 15,-5 11 1-15,-4 6 1 16,-5 11-1-16,-1 6-52 15,1-1-18-15,5-6-67 0</inkml:trace>
  <inkml:trace contextRef="#ctx0" brushRef="#br0" timeOffset="17765.501">20442 6657 56 0,'-12'-11'76'16,"0"-1"-67"-16,-2 0 3 15,-1 0 4-15,2 2-1 0,-2 2-4 16,2 0 1-16,-1-2-5 16,1 3-3-16,2 2-4 15,2 2 1-15,2-3 0 16,6 5 1-16,1-4 19 16,0 4-7-16,12-1-17 0,10-2-8 15,5 3 14-15,7-3-2 16,8 1 1-16,9-1-2 15,5 1 1-15,5 0-2 16,5-1 2-16,6 3 2 16,2-1-2-16,-1-1-1 15,5 1 1-15,-3-1 0 0,-5-1 0 16,-4 3 0-16,-5-1 0 16,-10-1 0-16,-10 3-1 15,-6 0 0-15,-11 0-3 16,-7 5-1-16,-7 0-15 0,-10 3 4 15,0 2-19-15,-17 3 4 16,-12-2-1-16,-10 4-37 16</inkml:trace>
  <inkml:trace contextRef="#ctx0" brushRef="#br0" timeOffset="19562.2551">20162 6760 143 0,'-4'0'13'16,"4"-6"8"-16,0 3-7 15,0-1-7-15,7 1-7 16,4-1-20-16,4 3 19 15,-1-3-6-15,6 0 9 0,5 1-4 16,3-3 8-16,8 1-2 16,12-2 4-16,12-4 9 15,14 0-15-15,3-1 0 16,7-2 0-16,6 1 11 16,-4 3-13-16,0-1-1 0,-3 1-11 15,-6 2 10-15,0 1 0 16,-2 0 3-16,-6-1 0 15,-6 0-1-15,-2 0 1 16,-8 1 13-16,-4 1-12 0,-6-1 0 16,-5 2 1-16,-4 4-3 15,-11 1 0-15,-5 0-43 16,-12-2-46-16</inkml:trace>
  <inkml:trace contextRef="#ctx0" brushRef="#br0" timeOffset="19905.9741">20106 6692 325 0,'0'-2'-49'0,"14"-9"84"15,8-1-34-15,13 2 15 0,13-1-12 16,13 0 2-16,12 2-5 15,10 4 1-15,7 5-1 16,5 0-2-16,2 0-105 16,-2-4-39-16</inkml:trace>
  <inkml:trace contextRef="#ctx0" brushRef="#br0" timeOffset="26765.2914">16143 7306 124 0,'28'7'-10'0,"6"-3"19"16,4 1 3-16,6-2 1 0,0 1-3 16,7 0 1-16,4-4-2 15,3 3-2-15,3-1-2 16,0 0 5-16,0 1-10 15,2-1 2-15,-6 2-2 16,-1-1 0-16,-8 1 0 16,-3-1 0-16,-9-1 0 0,-8 2 0 15,-7-2-2-15,-8-1 2 16,-3 1 0-16,-6-2-2 16,-3 0-2-16,-1 2 0 15,-3 0 4-15,-10-2 4 16,-6 0-9-16,-8 0-17 15,-6 0-17-15,-4 0 17 0,-5 0 17 16,-4 0 3-16,-5 0 2 16,-3 0-8-16,1-4-20 15,-1 2 6-15,3-3 26 16,1 1 7-16,8 1 4 16,0-2-9-16,6 1-2 0,0 2-1 15,6-2-2-15,3 1-1 16,0-2 2-16,5 1 11 15,3 0 22-15,4 1-4 16,4-1-6-16,5 1-3 16,6-1 3-16,0-1 10 15,11 0-15-15,13-3-15 0,8 1-5 16,8-4 1-16,7 3-1 16,11-3 1-16,7 2 1 15,5 0 2-15,4 4 0 0,5-1-4 16,1 4-4-16,3 2 9 15,2 0-5-15,-3 2-35 16,-3 6-15-16,-4-2-39 16</inkml:trace>
  <inkml:trace contextRef="#ctx0" brushRef="#br0" timeOffset="32890.6239">5297 8165 130 0,'0'0'-10'0,"0"-5"29"15,0 2-3-15,0-1 12 16,0 1-13-16,0 0-4 16,0 2-1-16,0-3-3 15,0 2-2-15,-2 2-2 16,0-1-1-16,1-2 0 0,-1 3 3 15,0-1 0-15,-1-1 3 16,1 1 3-16,2-1 0 16,0 0 1-16,-3 0 2 15,3 2 0-15,0-1-6 16,0-2-2-16,0 2 3 16,0-1-5-16,3 0-2 0,2 0 0 15,0 1-2-15,4 1 0 16,1-2 2-16,5 2-2 15,2 0 0-15,0 0 2 16,2 0-4-16,2 0 2 16,2 2 2-16,1 1-2 0,-1 2 1 15,2 1-1-15,5-1-1 16,1 2 1-16,-3-3 0 16,8 2 0-16,-2 1 0 15,0-2-2-15,1 0 2 16,-1 2 2-16,0 1-4 15,0-1 2-15,-1-2-1 0,1 4 1 16,0 0 0-16,4 0 0 16,0-4 1-16,1 2 1 15,6-1 2-15,3-1 0 16,6-2-1-16,0 1-1 16,7-1 0-16,1 1 0 0,-1-2-1 15,0 2 0-15,1-1-1 16,-4-1-2-16,-1 1 4 15,-1 1-1-15,-4-1 0 16,2 1-1-16,-4 0 0 16,-1-1 0-16,-7-1 1 0,2 2-2 15,-5-3 1-15,2-1 0 16,-1 2 1-16,-2-2-1 16,-1 0 0-16,-3 0 0 15,-1 0 1-15,-5 0-1 16,1 0 0-16,-2 0 1 0,-1 4-7 15,-1 3-37-15,-6-2-23 16,-4 1-7-16,-6-5-96 16</inkml:trace>
  <inkml:trace contextRef="#ctx0" brushRef="#br0" timeOffset="33453.1015">6042 8244 189 0,'43'0'-41'0,"4"0"77"0,5-4-19 15,2 0-1-15,4 3-1 16,8-1-1-16,-1 2-6 15,1 0-2-15,4 0-2 16,3 0-4-16,-1 2 3 16,3 2-2-16,3 1-1 0,-3 0 1 15,-1 4 0-15,-1 2-1 16,-1 2 0-16,-1 2 0 16,-3 3-20-16,-5-2-60 15</inkml:trace>
  <inkml:trace contextRef="#ctx0" brushRef="#br0" timeOffset="39390.265">16814 11061 278 0,'4'-12'36'0,"3"0"-15"0,1 3-14 16,4 4-4-16,2 0-2 15,4 3-1-15,6 2 0 16,3 0 1-16,7 0-2 15,5 2 0-15,4 6 1 0,6 2 2 16,1 0-3 0,5 5-2-16,1-3-13 0,0 2 1 15,0 0 7-15,0-1 5 16,-2-2 2-16,6 1 1 16,3 0 0-16,4-1-3 15,3 2 3-15,5-3 0 16,6 3 1-16,5-2 1 0,2 1-3 15,6 0 2-15,1 0 0 16,0-2-1-16,2 1 1 16,1 0-1-16,2-5-1 15,0 4 0-15,6-2 0 0,-3 0 1 16,4-1 1-16,5 0-1 16,-2 2 1-16,5-4-1 15,2 1 0-15,4-3 1 16,-2 1 0-16,3-1-4 0,-1 1 3 15,-1 0 1 1,-3-3 0-16,-2 3-1 0,-8-1 1 16,0-1-2-16,-8 0 2 15,-6-2-1-15,-5 0 0 16,-6 0 0-16,-1 0 2 16,-5-4 10-16,-3-3 2 15,-5 4-2-15,-5-1-4 0,-7 0-1 16,-5 4-5-16,-9 0-1 15,-8 2-1-15,-5 7-15 16,-12-2-74-16,-10-7-131 16</inkml:trace>
  <inkml:trace contextRef="#ctx0" brushRef="#br0" timeOffset="41265.5052">16362 10918 243 0,'1'3'21'15,"1"-3"-8"-15,1 0 3 16,7-2-11-16,2-5-2 16,10 2 0-16,7-4 6 0,8-3-5 15,9-1-3-15,5 1-2 16,7-5 2-16,6 3-4 15,6-4 6-15,-1 3-1 16,1-6-1-16,0 3-2 0,-4-1 0 16,-3 0 2-16,-6 1 0 15,-2-2-1-15,-5 5-1 16,-7-2 8-16,-6 4-3 16,-6 5 3-16,-9 3-5 15,-10 1-1-15,-4 4-1 16,-8 0-13-16,-13 10-16 0,-18 10 21 15,-12 9 1-15,-12 0-46 16,-13 2-56-16</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2:09.214"/>
    </inkml:context>
    <inkml:brush xml:id="br0">
      <inkml:brushProperty name="width" value="0.05292" units="cm"/>
      <inkml:brushProperty name="height" value="0.05292" units="cm"/>
      <inkml:brushProperty name="color" value="#FF0000"/>
    </inkml:brush>
  </inkml:definitions>
  <inkml:trace contextRef="#ctx0" brushRef="#br0">5582 5208 97 0,'0'-2'31'0,"0"-5"-11"0,0 2 17 16,0 0-16-16,0 1-10 15,0 0-7-15,0 1-1 16,0-2 0-16,-2 2-2 16,1 0-1-16,1-3 3 0,-2 5 12 15,0-3 4-15,2 2 0 16,0 1 3-16,0 0 0 15,0-2-6-15,0 2-3 16,0 1-6-16,0-2-2 16,0 2-3-16,7-2-3 15,3 0 3-15,2 2-3 0,0 0 1 16,5 0 1-16,-2 0-1 16,4 0 2-16,-1 0-1 15,1 0-1-15,1 2 1 16,4 3-1-16,0-1 1 15,2 1 0-15,1-2-1 16,5 3 1-16,0 0-1 0,2-3 2 16,5 0-1-16,-2 0 1 15,6 0 0-15,0 1-1 16,4-4 0-16,0 2 1 16,2-1-1-16,2-1 0 15,2 0 1-15,1 0 0 0,0 0-2 16,4 2 0-16,1-2 0 15,4 0 0-15,-2 0 1 16,6 0 0-16,1 0 0 16,4 0-1-16,-2-2 0 15,1-1 2-15,4 3-1 0,-6 0-1 16,5 0 1-16,0 0-1 16,1 0 0-16,1 3 1 15,6 1-1-15,2-1 1 16,3 1-1-16,3-1 1 0,-7 1 0 15,4-1 0-15,-1 1-1 16,-3 0-1-16,-5-2 2 16,7-1 0-16,1 1-1 15,3-2 0-15,2 0 1 16,-1 0-1-16,3 0 0 0,1 0 0 16,1-2 0-1,-2-2 0-15,2 0 1 0,-1-2-1 16,-3 0 1-16,4 1-1 15,-3-2-1-15,3 1 2 16,2-1-1-16,0 2 1 16,2 1 0-16,-2-2-1 15,-5 0 1-15,-3 1-1 0,-7 1 0 16,-4-1 0-16,-5 3 0 16,-6 2 0-16,-8 0 0 15,-1 0 0-15,-10 4-5 0,-3 8-24 16,-13-3-51-16,-8-2-31 15</inkml:trace>
  <inkml:trace contextRef="#ctx0" brushRef="#br0" timeOffset="4156.9969">18837 8042 242 0,'0'0'22'15,"0"-3"5"-15,10-3-21 16,4 1-10-16,10-2 12 15,4 0 3-15,8 0-3 16,6-2 4-16,2-3-8 0,7 4 0 16,-3 0-1-16,3-2-2 15,-7 2 1-15,3-1-2 16,-6-1 0-16,-1 5 0 16,-7-2-3-16,-4 4-21 15,-9-3 16-15,-5 4-22 16,-8-1 0-16,-7 3 13 0,0 0-1 15,-8 0-26-15,-11 0 4 16,-1 1 8-16,-3 7-19 16</inkml:trace>
  <inkml:trace contextRef="#ctx0" brushRef="#br0" timeOffset="4453.8593">19015 8045 24 0,'-17'9'37'15,"2"2"-10"-15,3 2-5 0,3-5 0 16,4 6-10-16,-1-4 6 16,2-1-8-16,3-2-6 15,1-1 0-15,0-2 5 16,1-1 5-16,11-3 10 16,3 0 18-16,6 0 5 15,7-6-18-15,6-2-9 0,7-2-3 16,6-1-3-16,0-1-6 15,2 3 0-15,0-3-2 16,-2 3-1-16,-4 1-3 16,-4 4-1-16,-9 0 0 15,-6 3-1-15,-5 1-2 16,-12 1-22-16,-7 7-56 0,-5 2-54 16</inkml:trace>
  <inkml:trace contextRef="#ctx0" brushRef="#br0" timeOffset="6016.29">18642 8360 185 0,'-10'2'32'0,"1"-2"-27"16,1 0-4-16,1 2 0 0,0-2 1 15,0 0-1-15,0 0-1 16,-1 0-17-16,5 0-35 15,-1-8-90-15</inkml:trace>
  <inkml:trace contextRef="#ctx0" brushRef="#br0" timeOffset="6781.819">18944 8246 313 0,'3'0'53'16,"-3"0"-38"-16,0 0-5 0,0 0-7 15,0 0-3-15,0 0-1 16,-1 5 0-16,-12 2-1 15,-7 7 1-15,-5 1 0 16,-11 2 0-16,-8 3-5 16,-9 2 1-16,-8 1-2 0,-7 0 4 15,-8 2 1-15,-4 0 2 16,-4 0 0-16,-10 2-1 16,-4-2-2-16,-7 5 8 15,-6-2-4-15,-6 3 1 16,-7-2-1-16,-5 3-1 0,-6-4 0 15,-6 4-1-15,-5-1 2 16,-8-1 0-16,-4-1-1 16,-2-3 0-16,-2-1 1 15,-3 0-1-15,3-3 0 16,3-1 2-16,1-2-1 16,4 1-1-16,-2-2 1 0,4-2-1 15,-2-2 0-15,-3 0 2 16,-1-3 0-16,0-1 1 15,0-6 5-15,6 0-1 16,4-2 0-16,5-2 0 0,10-2 0 16,7-6 0-16,7-7-2 15,9-1-1-15,1-3 0 16,9-3-3-16,7-1 1 16,3-2-1-16,11-4-1 15,5-1 2-15,10-6-1 16,4-1 1-16,8-4 1 0,4-4 2 15,4-3 2-15,5 3 0 16,2-1 8-16,2-2 1 16,3 1-10-16,3-1 1 15,2 2 2-15,2 5-3 16,6-4-2-16,-1 8-2 0,1 1-2 16,6 4 1-16,-1 3-1 15,2 5 0-15,0 2 0 16,2 4-4-16,3 4-18 15,-1 4-14-15,-2 2-5 16,1 5-19-16,-1 2-71 0,-3-2 0 16</inkml:trace>
  <inkml:trace contextRef="#ctx0" brushRef="#br0" timeOffset="7250.5403">12142 8244 248 0,'-6'16'5'16,"5"-2"2"-16,1 2 0 0,0 1 12 16,1-2-14-16,5-2 6 15,-1-2-1-15,3-4-3 16,-1-4 4-16,0-1 9 15,3-2 4-15,3 0-7 16,3-11-4-16,4-5-3 0,2-3-2 16,-1-4 0-16,4-4 1 15,-5-3 2-15,2-1-1 16,-5-3-3-16,2 2-2 16,-4 0-3-16,0 3 1 15,-3-3 15-15,0 2 4 0,-3 4-22 16,-1 4 3-16,1 3-3 15,1 2 1-15,-5 5-1 16,2 4 0-16,6 3-1 16,1 5 0-16,6 0-3 15,9 1 1-15,8 13 1 16,9 1 0-16,9 4 2 0,9 3 0 16,4 2-1-16,6 4-16 15,3 4-7-15,1 0-19 16,-8 4-78-16,-6-2-63 15</inkml:trace>
  <inkml:trace contextRef="#ctx0" brushRef="#br0" timeOffset="9828.5746">17588 8463 339 0,'-5'0'5'0,"5"0"14"16,0-5 6-16,3 0-17 16,10-2-8-16,5 0 2 15,4-1-2-15,7-2 1 0,5-2 2 16,0 0-2-16,5 2 0 16,6-5-1-16,-2 3-14 15,4-1 1-15,-2-1 2 16,-3 0 6-16,-2-1 7 15,-6 5-2-15,-5-1-5 16,-10 4 8-16,-4 3-3 16,-11 4 2-16,-4 0-33 0,-15 0-27 15,-8 5 42-15,-7 7 12 16,-6-2 1-16,-6 5 2 16,-2 0 1-16,-4 3 1 15,-3 2 1-15,0 0 0 0,1 2 11 16,7 0-11-16,6-4-2 15,10-2 1-15,15-5 0 16,12-8-3-16,20-3 4 16,21 0 19-16,15-12-16 15,17-4 0-15,7-4-24 0,4-7-81 16</inkml:trace>
  <inkml:trace contextRef="#ctx0" brushRef="#br0" timeOffset="15968.7701">8804 10672 55 0,'0'-10'152'0,"-2"2"-99"16,-1 0-16-16,1-1-15 15,0 4-8-15,2 1-4 0,0 0 2 16,0 2-7-16,0 0 0 15,0 0-1-15,0 1-4 16,0-1-1-16,0 2-1 16,7-2 0-16,7 0 7 15,4-1-3-15,11 2-3 16,5-1 2-16,4 1-1 0,7 1-1 16,0-2 2-16,7 2-1 15,1 0 1-15,3 0-1 16,3 0-2-16,6 0 0 15,1 0 3-15,8 0 1 16,1 0-2-16,8 0-1 0,4 0 1 16,6 0 2-16,0 0-1 15,8-2 0-15,-5-1 2 16,7-2-1-16,-4 1-1 16,1-2 1-16,1 2 1 15,-2 0-1-15,1-3-1 16,-3-2-1-16,-5 3 1 0,-9 0-1 15,-7-2 0-15,-7 0 0 16,-10 0 4-16,-12 3 1 16,-9 1-1-16,-11 2-2 15,-6 2 0-15,-7 0-4 0,-8 6-13 16,-1 9-6-16,-5 5-24 16,0 3-49-16,-12 2 5 15</inkml:trace>
  <inkml:trace contextRef="#ctx0" brushRef="#br0" timeOffset="17078.0542">16154 10843 176 0,'0'0'38'0,"0"0"12"16,0 0-36-16,0-2-7 15,0 0-4-15,0 0-1 16,0 2 3-16,0-1 3 15,0-1 2-15,0 2-5 16,0 0-3-16,5-2 1 0,4 2-2 16,3-2 5-16,6 2-4 15,8-1-2-15,4-2 2 16,9 2-2-16,2 0 0 16,10-2 1-16,1 0 0 15,6-1-1-15,-3-2 0 16,3 2 0-16,-3-1 2 0,5-5-1 15,-6 3 0-15,-5 0 3 16,0 2 5-16,-8 1-5 16,0 4-2-16,-11 0-1 15,-7 6-2-15,-8 6-37 16,-15 1-108-16</inkml:trace>
  <inkml:trace contextRef="#ctx0" brushRef="#br0" timeOffset="19015.4377">17459 10929 277 0,'-5'-4'0'0,"1"-7"27"16,3 2 7-16,1 2-14 16,0 0-15-16,7 3-3 0,6-1-2 15,9-1 0-15,5 5 1 16,6-3 1-16,6 1-4 16,3 1 1-16,4 0 4 15,5 2-5-15,4-2 0 16,7 1 1-16,11-2 2 0,4 3-1 15,7-1 1-15,6-2 2 16,5-1-3-16,0-2-4 16,-3 3 8-16,-4-2-3 15,0-1 0-15,-13 1-1 16,-4 1 1-16,-12 1 1 0,-7 1 1 16,-15 2-2-16,-8 0 0 15,-11 9-2-15,-13 3-10 16,-5 5-40-16,-23 0-11 15,-9-4-17-15</inkml:trace>
  <inkml:trace contextRef="#ctx0" brushRef="#br0" timeOffset="20296.584">19745 10882 247 0,'-9'-7'26'15,"4"-2"-4"-15,-3 1-5 16,4 2-3-16,3 3-9 0,1-2-1 15,0 2 2-15,0-1-2 16,0 3-7-16,9-3 4 16,4 2 2-16,2-2-4 15,10 2 4-15,8-3 0 16,5 0-3-16,8 2 5 16,10-1-4-16,12 1 1 15,8-1-1-15,11 3 2 0,11-1-3 16,9-1 0-16,12 3 2 15,2-1-2-15,11 1 1 16,5 0 2-16,6 0-2 16,5 0 4-16,6-4-2 0,7 1 6 15,10-1 0-15,1 2 0 16,8-2 0-16,8 2 6 16,4-2-13-16,-6 2 0 15,-3-2 1-15,-2 1-3 16,-12-3 0-16,-14 1 1 15,-16-2 0-15,-14 1-1 0,-19 1-1 16,-11-1-7-16,-12 5-22 16,-12 0-28-16,-13-5-111 15</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2:54.854"/>
    </inkml:context>
    <inkml:brush xml:id="br0">
      <inkml:brushProperty name="width" value="0.05292" units="cm"/>
      <inkml:brushProperty name="height" value="0.05292" units="cm"/>
      <inkml:brushProperty name="color" value="#FF0000"/>
    </inkml:brush>
  </inkml:definitions>
  <inkml:trace contextRef="#ctx0" brushRef="#br0">6663 8301 222 0,'-5'-2'15'16,"-1"-8"-6"-16,3 3-4 16,-2-1 1-16,1 1-4 0,-2-2 0 15,1 0 2-15,0 2 0 16,1 1-4-16,1 3 0 16,-1 0 1-16,4 1 1 15,0 0 2-15,0 0-4 16,0 2 0-16,0 0-4 15,5 0 2-15,6 0 2 0,6 0 5 16,6 2-5-16,8 4 2 16,4-2-2-16,1 4 0 15,7-1 2-15,-3 0-2 16,-1 0 0-16,1 0-1 16,-6-2 2-16,-2 0-2 15,0-2 1-15,0 1 0 0,1-1-1 16,-6 1 3-16,-4-3-2 15,-1 1 2-15,-6-2-4 16,-5 0 5-16,-6 2-4 0,-3-2-1 16,-2 0-2-1,-9 0 27-15,-5 0-19 0,-10-2-4 16,-5 0 1-16,-5 1-1 16,-7-1 1-16,-2 2 0 15,-5 0-1-15,-3 0 0 16,-4 3 0-16,-6 8-1 0,2 3-22 15,-6 1-10-15,0 1-58 16</inkml:trace>
  <inkml:trace contextRef="#ctx0" brushRef="#br0" timeOffset="3812.5272">14653 8374 189 0,'-2'-14'13'16,"2"0"3"-16,0-3 13 0,0 5-7 15,5-2-6-15,2 3-2 16,0 1-1-16,3 0-6 16,0 2 0-16,4-2-6 15,1 3-2-15,7 2 3 0,0 3-4 16,7 1 3-16,0 1 0 16,8 0 1-16,2 0-2 15,2 0-3-15,1 1 6 16,6 5-3-16,4-3 0 15,1 2 0-15,5 3 2 0,5-1-7 16,3-2 9-16,1 3-2 16,6-3-4-16,1 0-4 15,2 0 13-15,0 1-5 16,5-1-1-16,-1-1-1 16,-3-2 1-16,0 1-1 15,0-1 0-15,-1-2 2 16,-5 0-4-16,-3 0 4 0,-3 0-4 15,-6 0 4-15,-5 0-4 16,-6 0-2-16,-4-4-10 16,-10 1-3-16,-7-1-20 15,-8 3-7-15,-7-3 0 16,-7 0 6-16,-5 1 6 0,0-3-24 16</inkml:trace>
  <inkml:trace contextRef="#ctx0" brushRef="#br0" timeOffset="4249.9785">15323 8337 165 0,'-31'0'13'0,"7"0"15"15,8-2 4-15,4-2-17 16,3 4-4-16,4-2-4 0,4 2-3 16,1 0 0-16,0 0-6 15,6 0-3-15,8 0 14 16,11 2-9-16,7 0-3 15,13 2 10-15,7-1-5 0,6 1-1 16,10-2-1-16,5-2 9 16,7 0-6-16,9 0 7 15,1 0-6-15,5 0-4 16,4-2 9-16,1-2-2 16,2 1-7-16,0 3 2 0,-2 0-2 15,5 0 1-15,-5 3-2 16,0 10-14-16,-8-1-31 15,-8 0-74-15</inkml:trace>
  <inkml:trace contextRef="#ctx0" brushRef="#br0" timeOffset="9968.9848">10509 9493 112 0,'12'-4'143'0,"2"-5"-114"16,1-2-10-16,4 3-9 15,8 0-3-15,3 3-2 16,4-3 0-16,6 4 3 16,3 0-6-16,7 2-1 0,2 0 1 15,2 2-1-15,6 0-2 16,3 0 2-16,1 0-1 15,4 0-1-15,2 0 3 16,6 0-2-16,1 0 0 16,5 0-1-16,5 0 2 0,1 0-1 15,4 0 1-15,3 0-1 16,5 0 0-16,2 0 0 16,1 0 1-16,4 0-2 15,2 0 1-15,1 0 2 16,2 2-2-16,1-2-1 0,2 0 2 15,-2 2 0-15,2-2-3 16,-1 0 3-16,-4 0-2 16,0 0 2-16,-6 0-1 15,2 0 1-15,-2 0-2 16,0 0 2-16,-1 0 0 0,1 0-1 16,-2 0 1-16,-2 0-1 15,2 0-1-15,-2 0 4 16,-3-2-3-16,-7 0 0 15,-4 0 0-15,-3 1 2 16,-8 1-1-16,-4-3 0 16,-6 3 1-16,-4 0-2 0,-5 0 0 15,-5 0 0-15,-9 0 1 16,-3 0-2-16,-7 0-23 16,-8 3-18-16,-7-3-46 15,-10 0 10-15,-7 0-49 16</inkml:trace>
  <inkml:trace contextRef="#ctx0" brushRef="#br0" timeOffset="10593.9403">13334 9311 250 0,'-18'-5'-31'16,"4"-3"85"-16,5 0-27 16,1 4-4-16,5 0-7 15,1 3-6-15,2-1-5 16,0 2-6-16,13 0 3 0,5 0-4 16,5 0 3-16,10 0-1 15,2 3 1-15,12 1-1 16,1-1 0-16,8 1 0 15,7-1-1-15,7 2 0 16,8 0-1-16,4 0 6 0,7-2-4 16,9 2 2-16,4 2-2 15,4-1 0-15,7 0 0 16,4-4 1-16,2 2 0 16,5-2-2-16,-1 0 2 15,0 0-1-15,0-2-1 16,-2 0 2-16,-2 0 0 0,-7 0-2 15,-4-2 5-15,-6-2-4 16,-5-1 3-16,-9 4 1 16,-5-3-2-16,-8 4-1 15,-9 0-1-15,-5 0 0 0,-10 5 1 16,-5 7-1-16,-7 1-8 16,-9 5-28-16,-7-4-54 15,-5 0-43-15</inkml:trace>
  <inkml:trace contextRef="#ctx0" brushRef="#br0" timeOffset="13906.3304">15013 9451 190 0,'20'0'12'0,"5"-1"2"16,6-5 11-16,6 1-13 16,4 0-4-16,6-1-5 0,6-1 0 15,0 4-1-15,1-2 0 16,5-3-1-16,2 3 2 15,2-1-1-15,3 1 0 16,3-2 2-16,-1 1-2 16,1-2 2-16,-1 1 5 0,-4-1-2 15,-3 1 1-15,-3 0-2 16,-8 2 3-16,-7 0-1 16,-5 1-1-16,-3 1-4 15,-9 0 1-15,-5 3-3 16,-4 0 1-16,-3 0 0 0,-5 0-4 15,-6 0-1-15,0 3-21 16,-3 4-13-16,-6 0-7 16,-6 0-19-16,-7 0-4 15</inkml:trace>
  <inkml:trace contextRef="#ctx0" brushRef="#br0" timeOffset="14281.3026">15175 9458 236 0,'14'0'39'0,"3"-7"-32"16,5 2-6-16,7-2 2 15,6 2 2-15,8-1 1 16,6 3-5-16,5 3 0 0,8-4-1 16,4 2-51-16,1-4-117 15</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3:27.510"/>
    </inkml:context>
    <inkml:brush xml:id="br0">
      <inkml:brushProperty name="width" value="0.05292" units="cm"/>
      <inkml:brushProperty name="height" value="0.05292" units="cm"/>
      <inkml:brushProperty name="color" value="#FF0000"/>
    </inkml:brush>
  </inkml:definitions>
  <inkml:trace contextRef="#ctx0" brushRef="#br0">9851 7883 231 0,'12'-3'-41'15,"5"-7"49"-15,6-2 16 16,3 2-9-16,11-2-3 16,6 1-1-16,6-1 0 15,4-1-3-15,4 2-3 16,1 0-3-16,1 1 0 0,-5-1-1 15,2 0 0-15,-4 3 0 16,0 1 1-16,-4-4-2 16,1 5 4-16,-4-1-4 15,-6 0 0-15,-3 3 0 16,-7-1 1-16,-4 3-1 0,-9 1 0 16,-3 1-1-16,-6 0 1 15,-3 0-2-15,-4 0-12 16,0 0 4-16,-4 0 0 15,-9 0 11-15,-4 0-9 16,-5 0-3-16,-7 0-14 0,-3 0 16 16,-8-2-2-16,-1 0 4 15,-6 0 4-15,1-1 3 16,-5 1-3-16,1-1 2 16,2-1 1-16,-1 0 7 15,5-1 6-15,2-2-4 0,2 1 18 16,5-1-16-16,1 2 5 15,1 0-10-15,5-1-2 16,0 1 1-16,7 1 1 16,1 2-3-16,6 1-1 15,5 1 3-15,2 0-4 16,2 0-1-16,5 0-4 0,3 1-4 16,15 6-4-16,12-1 23 15,16 1 0-15,15-2 3 16,14 1 1-16,13-1-6 15,10 2-4-15,4 0-4 16,5 6 0-16,-3 1-1 0,-8 1-29 16,-6-3-105-16</inkml:trace>
  <inkml:trace contextRef="#ctx0" brushRef="#br0" timeOffset="2437.3097">14963 7616 149 0,'-3'-7'18'16,"3"0"19"-16,0 1 5 16,3 5-34-16,9-5-5 0,5 5 2 15,2-1 2-15,8 2-6 16,4-2 0-16,1 0-1 16,5 2 2-16,5 0-2 15,1 0 0-15,6 0 1 16,5 0 0-16,1 0-1 15,6 0 0-15,8 0 1 0,2 2-1 16,6 2 0-16,8 1 0 16,3 0 1-16,7 3-2 15,5-1 2-15,2 1-5 16,1 2-5-16,6-3-2 0,-4-2-7 16,5 2 18-16,-3-1-1 15,7-1-1-15,-9-2-1 16,4 3 3-16,-4-1 0 15,2-1 2-15,0 1 1 16,3-1 0-16,-3-3 0 16,1 1 2-16,1-2 1 0,1 0 3 15,1 0-2-15,1 2 0 16,3-2-5-16,-1 0 3 16,5 0-2-16,-1 2-2 15,3-1 1-15,-2-1 0 16,3 0-1-16,-2 0 2 0,4 0-1 15,-2 0-2-15,4 0 2 16,-1 0-2-16,1 2 0 16,0 0 0-16,-3 1 1 15,1 1-1-15,-5 0-1 16,-2-1 1-16,-6 1-5 0,2-1 2 16,-7 1-4-16,0-1-3 15,-4 3 2-15,-3-4 0 16,-2 0 2-16,-3-1-1 15,-4 2-1-15,-5-3 4 16,-7 0 5-16,-7 0 4 16,-8 0-1-16,-4 0 1 0,-6 0 0 15,-5-4 1-15,-1 4-2 16,-6 0-1-16,-4 0-5 16,-8 0 2-16,-4 5-43 15,-8 0-63-15</inkml:trace>
  <inkml:trace contextRef="#ctx0" brushRef="#br0" timeOffset="6077.6786">27014 7668 176 0,'-9'-12'20'15,"0"-5"28"-15,3 3-18 16,1 0-6-16,3-1-4 15,2 1-7-15,0 3-5 16,2 1-9-16,16 3-7 0,8 2-4 16,13 3-18-16,9 0 6 15,15 2 3-15,9 0 5 16,8 0 2-16,5 4-6 16,8-1 25-16,2 1 12 15,0-1-15-15,5-3 0 0,2 2 0 16,0-4 0-16,4 2 2 15,2 0 4-15,5 0 0 16,4 0-1-16,3 0 1 16,3 0-5-16,1 5 0 15,-7 2 1-15,2 4-7 0,-13 2-2 16,-5 1-8-16,-11-2-6 16,-12 1-7-16,-7-2 16 15,-12 1 6-15,-13-3-15 16,-8-1-30-16</inkml:trace>
  <inkml:trace contextRef="#ctx0" brushRef="#br0" timeOffset="7593.1887">5748 8874 301 0,'-13'-20'1'0,"4"-3"1"16,4 2 4-16,0 1-3 15,5-1-5-15,0 1 0 16,7 0-3-16,6 1-2 16,8-1-22-16,4 0 16 0,7 3 0 15,4-3 7-15,8 4 1 16,5-4-11-16,4 2 30 16,4 2-11-16,4 2 3 15,4-2 1-15,-1 4 1 0,6 1-5 16,3 0-1-1,3 0 0-15,3 0 0 0,2-1 0 16,0 0 4-16,1-1 0 16,3-1 0-16,-2 2-2 15,-3-5 1-15,-1 5-1 16,-4-2-2-16,-2 5 0 0,-9 0-1 16,-3 2 0-16,-5 0 0 15,-6 5-1-15,-1 2 1 16,-7 2-1-16,-8 8-11 15,-8 1-67-15</inkml:trace>
  <inkml:trace contextRef="#ctx0" brushRef="#br0" timeOffset="11811.9183">5633 9750 64 0,'10'-11'30'0,"0"2"-23"0,0 0 6 16,-3 1 0-16,2 2-3 15,-1-3 2-15,-3 3 1 16,0 1-1-16,0 0-1 15,-1 1 2-15,-2 1-1 16,1-1-2-16,0 4 5 0,-1 0-8 16,1 0-12-16,1 0-1 15,1 0 4-15,0 0 2 16,4 1-1-16,2 7 1 16,-2 1 0-16,4-2 0 15,-1 4 1-15,2-1-2 0,3 1 1 16,4 0-1-16,4 1 3 15,4 2 1-15,3-1-1 16,5 1-2-16,0 2 0 16,4 0 0-16,3-1 0 15,2-1-3-15,1-2 3 16,3 1 3-16,2-4-3 0,4-2 2 16,3-2-2-16,-2 1-2 15,4-4 14-15,3-1-10 16,-1-1-1-16,-2 0-1 15,-3 0 0-15,1 0 4 16,-5-5 1-16,1-1 1 0,-6-1 4 16,2 0 1-16,-4 0-3 15,-3 2 1-15,-3-1-6 16,0 3-2-16,-6 3 0 16,-6 0-3-16,-2 5-5 15,-8 4-81-15,-9-2-37 0</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3:48.665"/>
    </inkml:context>
    <inkml:brush xml:id="br0">
      <inkml:brushProperty name="width" value="0.05292" units="cm"/>
      <inkml:brushProperty name="height" value="0.05292" units="cm"/>
      <inkml:brushProperty name="color" value="#FF0000"/>
    </inkml:brush>
  </inkml:definitions>
  <inkml:trace contextRef="#ctx0" brushRef="#br0">10913 17559 409 0,'-12'-22'17'16,"3"-3"-12"-16,3 3 7 16,6-2 10-16,0 2-4 15,5-2-10-15,7 2-3 0,2 3-4 16,6-2 3-16,3 4-3 15,8 5-3-15,6 2-6 16,9 3 5-16,5 3-3 16,7 0 5-16,3 2-2 0,7 0 2 15,3 2-3-15,4-2 4 16,2-1 0-16,0 0-1 16,3-2-4-16,3 0-3 15,-3 2-4-15,-2-3-2 16,-2 0 9-16,-4 1 1 15,-8 2 8-15,-3-2-3 0,-7 3-2 16,-10 0-1-16,-8 2-7 16,-7 0-17-16,-12 0-21 15,-10 0-24-15,-7 2-13 16,-2 0-13-16</inkml:trace>
  <inkml:trace contextRef="#ctx0" brushRef="#br0" timeOffset="359.3946">11329 17455 170 0,'-61'9'4'0,"5"0"-2"15,3 0 1-15,9 0 6 16,6-2-2-16,4 0 1 15,7-3-1-15,9-1 3 0,6 1-1 16,2-3-2-16,7 1-2 16,3-2-2-16,3 1 8 15,14-1 1-15,10 0 18 16,7 0 13-16,12 0-15 16,6 0-8-16,11-4-1 15,10-3-5-15,3-1 6 0,11-1-14 16,4-4 4-16,1 3-4 15,5 2-4-15,-2 1-1 16,-4 2 0-16,1 5 0 16,-7 0-17-16,-5 10-13 0,-8 0-38 15,-12-6-120-15</inkml:trace>
  <inkml:trace contextRef="#ctx0" brushRef="#br0" timeOffset="1656.1559">9635 17714 273 0,'0'-20'128'0,"0"-1"-122"16,0 1-2-16,9 3 1 16,9-2 1-16,1 5-3 15,7-1-3-15,1 5-3 0,3 2 5 16,-1 8 0-16,0 0-3 15,-2 10-2-15,0 13-4 16,-4 10 0-16,-3 5 9 16,-8 11-1-16,-1 1-2 0,-5 3 0 15,-6-5 1-15,0-7-2 16,0-5-1-16,-6-11-2 16,-1-9 0-16,3-7 7 15,0-4-2-15,3-5 2 16,1 0 16-16,0-3 25 15,0-13-32-15,0-8-14 0,3-8-2 16,7-6-1-16,-1-2-3 16,3-7 0-16,1 2 5 15,-1 4-16-15,1 2 20 16,-2 7 1-16,-4 6 5 16,2 4-1-16,-3 8-1 0,-3 3-1 15,0 4-2-15,-1 7-1 16,0 0-5-16,0 9-15 15,1 9 24-15,2 6-2 16,3 7-1-16,4 6 3 0,2 3-2 16,6 1 0-1,4-2-1-15,7 1-2 0,1-5 2 16,4-1-3-16,1-6-8 16,3-4-28-16,0-10-44 15,-3-9-57-15</inkml:trace>
  <inkml:trace contextRef="#ctx0" brushRef="#br0" timeOffset="1812.373">10621 17792 492 0,'2'2'85'0,"0"-2"-43"16,1 9-45-16,2 8-11 0,7 9 18 15,0 8-3-15,6 6-1 16,1 9-28-16,1-1-30 15,-2-12-29-15,-7-20-147 16</inkml:trace>
  <inkml:trace contextRef="#ctx0" brushRef="#br0" timeOffset="2952.9071">4085 12022 385 0,'0'-22'0'0,"0"-2"6"0,7-1-3 16,7 3 0-16,6 3-4 15,4 2 2-15,1 3 5 16,3 7-8-16,1 3 2 16,3 4-2-16,-3 6-1 0,-1 11 1 15,-2 3-1-15,-4 7 3 16,-7 3 2-16,-2-1-1 15,-7 2 1-15,-5-5-2 16,-1-3 0-16,0-6 1 16,-3-1 1-16,-2-10 0 15,-3-4 0-15,1-2 2 16,-4-4 2-16,3-16-1 0,-4-2-5 16,0-9 0-16,-1-4 3 15,2-5-1-15,-2 0-3 16,-1-3 3-16,2 1-1 15,-3 5 0-15,3 4 2 0,2 3 4 16,-2 6 2-16,5 8-2 16,0 4 1-16,6 6 1 15,1 6-5-15,0 0-6 16,7 9 1-16,3 5 0 16,8 8 2-16,0-3-1 15,5 8 0-15,4-4 0 0,2-1-3 16,3-6-7-16,4-2-6 15,4-7-11-15,0-3-16 16,-3-4-40-16,-3-9-37 16</inkml:trace>
  <inkml:trace contextRef="#ctx0" brushRef="#br0" timeOffset="3343.5474">4713 11637 310 0,'-9'0'14'0,"1"0"-5"15,7 0 1-15,1-2-6 16,0 2-3-16,0 0-4 0,1 0 1 16,7 0 2-16,3 7 4 15,-1 4-5-15,0 3 1 16,-1 2-1-16,-2 5 3 15,-2 1-2-15,-1-4 1 16,-2 2 0-16,0-2 0 16,0-6-1-16,-2-5 3 15,1 0 0-15,4-5 4 0,-3-2 4 16,0 0 6-16,1 0 5 16,1-6-1-16,-1-6 2 15,9-8-7-15,3-8-1 0,9-8-3 16,8-7-8-16,7-3-5 15,7-2 3-15,-2 1-10 16,-2 8-48-16,-11 3-65 16,-16 4-172-16</inkml:trace>
  <inkml:trace contextRef="#ctx0" brushRef="#br0" timeOffset="6655.8413">6215 17573 196 0,'-4'1'130'0,"-2"-1"-110"15,2 0-2-15,3 0-10 0,1 0-7 16,0 0-5-16,1 0-4 16,11 0 18-16,2-1-17 15,9-2 7-15,10-1-4 16,11-3-13-16,15-4 9 16,17-5 8-16,16-4 6 15,17-2-7-15,13-6-41 16,5-4-84-16</inkml:trace>
  <inkml:trace contextRef="#ctx0" brushRef="#br0" timeOffset="7405.7832">15053 17860 384 0,'0'0'85'0,"0"-9"-69"15,7-7-12-15,15 1-12 16,8 1-7-16,11 2 6 16,15-4 7-16,10 1-1 15,12 1-4-15,4 0-9 16,6-1-10-16,2 3-23 16,-4 0-23-16,-7-3-41 15,-10-2 48-15</inkml:trace>
  <inkml:trace contextRef="#ctx0" brushRef="#br0" timeOffset="8155.7309">5317 17261 246 0,'-5'0'39'16,"4"-9"-36"-16,1-7 0 15,4-8 4-15,10-6-6 16,4-4 5-16,11-10-4 0,7-10 0 16,12-11-9-16,9-14-50 15,5-14-52-15</inkml:trace>
  <inkml:trace contextRef="#ctx0" brushRef="#br0" timeOffset="8780.6881">5385 6373 360 0,'-25'-32'-60'16,"-1"-2"73"-16,4 0 8 15,5 2-4-15,0 6 3 16,5-7-4-16,4 1-5 0,0-3 1 16,4 1-9-16,4 1-3 15,0 3 2-15,13 3-3 16,16 1 0-16,16-3-24 16,26-10-21-16,29-11 5 0,25-13-23 15,18-16-17-15</inkml:trace>
  <inkml:trace contextRef="#ctx0" brushRef="#br0" timeOffset="18983.4484">24139 11786 316 0,'5'-7'15'16,"-3"2"-13"-16,0 2-3 15,0 1 1-15,-1-2 1 16,-1 4 1-16,0-1 3 0,0 1-2 16,0 0-3-16,2 0-2 15,-2 0-7-15,0 0-2 16,0 0-3-16,0 0 6 15,0 0 7-15,0-3 8 16,-5 2 1-16,-4-3-1 0,-2 2 6 16,0-1 0-16,-4 1-6 15,-2-1 3-15,1-1 1 16,-4 3 0-16,2-5 0 16,-3 0-1-16,-1 3 2 15,0-4-8-15,-1 2 1 0,0-3 0 16,-2 1 0-16,0 0-4 15,-1-2 1-15,-1 0-1 16,3 0 1-16,-3 2-1 16,0-2-1-16,-4 1 0 15,1-1 1-15,-1 1 0 0,-1 3 0 16,-2 0-2-16,-2 0 1 16,-2 2 0-16,0 1 0 15,-1 2-4-15,0 0 0 16,-3 0 4-16,1 0 0 15,-3 0 0-15,5 6 0 0,-2-1 0 16,-1 2 0-16,3 3 0 16,-1 0 0-16,3 2-1 15,-5 5 0-15,3 1-1 16,-2-1 1-16,1 6 1 16,-3 1-1-16,4 2-1 15,0-1 1-15,2 3-4 0,-3-2 2 16,3 2 0-16,-3 1-4 15,1 5 1-15,-2 2-3 16,0 1 2-16,-1 5-1 16,1 2 0-16,-3 0 4 15,1 1-2-15,1 5 2 0,-6 0 1 16,2 1 1-16,-3 1 1 16,0 5-2-16,2 0 2 15,-4 2 1-15,6-2 1 16,0 4 0-16,-1 1 1 15,2 1 2-15,3 3 2 0,0-2-4 16,1 5-1-16,4 1 1 16,2 3-2-16,5 4 0 15,-1 0-2-15,3-3 2 16,4 2 0-16,3-4 2 16,-2 2-1-16,3-2 4 15,1 1 1-15,6 1-1 0,0-1-4 16,7-3 0-16,3 1-1 15,2-5 0-15,0 0 1 16,5-2-1-16,9-3 1 16,1 4 0-16,5-3 5 15,2 0-3-15,4 1 2 0,3-1-1 16,5 1-3-16,1 1-1 16,4-2 1-16,1-5-1 15,-1-2 1-15,1-7-1 16,-2-3-1-16,-1-6-1 15,4-1 3-15,4-5-1 0,0 3 3 16,5 0-3-16,6 2 3 16,0-1-2-16,4-1-1 15,-2-1 2-15,-1-3-1 16,-2-3-4-16,-1-8 2 16,-5-5 0-16,4-1 2 0,-1-7 2 15,6 3 0-15,-1 2-2 16,6 1 0-16,0 2-1 15,1 0 1-15,-1 0 0 16,-5-2-2-16,-1-7 3 16,-2-3-3-16,-2-4-11 15,-1-9 14-15,-2-11-1 0,4-6 1 16,0-8 1-16,-2-2-3 16,1-3 5-16,5 0-2 15,0-1-2-15,1 1-1 16,-3 0 1-16,1-5-1 0,0-3 1 15,-3-1-1-15,-1-6-3 16,-1-3 1-16,-1-4 5 16,2-3 0-16,-1-4 0 15,-4-2-1-15,1-4 0 16,-3-2-3-16,-2-5 2 0,-2 3 4 16,-2-2-3-16,-5-2-3 15,-3 1 1-15,-3 1 2 16,-7 1-3-16,-3 5 2 15,-4 2 1-15,2 2 3 16,-7 6 2-16,0 0-3 16,-5 3-1-16,-5-3 0 0,0-2-1 15,-8-2 0-15,-7-3 0 16,-4 0-2-16,0 1 0 16,-1 3 1-16,-3 2 0 15,2 6 1-15,-1 8 0 16,0 4 1-16,1 7 1 0,-1 2 7 15,-1 0-2-15,3 6 0 16,2 0-1-16,0-2-8 16,2-2 2-16,1-1-1 15,3 1 1-15,-1-1-1 16,1 1-1-16,0 2 0 0,0 2 0 16,-2 2 1-16,1 3-1 15,-1 4-1-15,-1-2 3 16,2 4 1-16,-1-3 0 15,0 3-2-15,2-4 0 16,-1 0-1-16,3 2 0 0,-1-2 1 16,2 3-2-16,2-1 1 15,0 4 0-15,0 1 0 16,-3 0-1-16,3 4-3 16,-2 0 2-16,2 3 2 15,-2-1 2-15,2-3 2 16,0 3-3-16,-2-3-1 0,-2 0-3 15,4 1-3-15,-2-6-3 16,-2 8-9-16,2-2-3 16,-1 2-4-16,-4 5-22 15,1-1-58-15</inkml:trace>
  <inkml:trace contextRef="#ctx0" brushRef="#br0" timeOffset="21983.2322">24119 6482 38 0,'-2'-22'296'16,"-8"-4"-300"-16,-3 1 4 15,2 1 4-15,-3 5 4 16,-2-1-4-16,-4 1-2 0,0 4-1 16,-3 1 0-16,-4 4-1 15,0-1-1-15,-5 2 1 16,-4 3-1-16,-3 1-3 16,-7 4 2-16,-5-2 2 15,-5 3-1-15,-3 0 1 16,-6 0-2-16,-3 7 2 0,-3 3 0 15,0 2-1-15,-5 1 1 16,3 4-2-16,-2 3 2 16,-8 5 0-16,-4 3 0 15,3 5-2-15,-8 9 2 0,-3 4-2 16,0 1 0-16,1 6 3 16,-1 3-1-16,-1 4 0 15,2 3 0-15,3 3 1 16,-1 1-2-16,4 3 1 15,0 0 0-15,6 1 0 0,2 1 0 16,1 1-1-16,4 2 1 16,0 7 0-16,2 1 0 15,4 9 0-15,1 4 0 16,0 4 0-16,8 1 0 16,5-2 0-16,4-5 0 15,6 0 0-15,3-7 0 0,8-6 0 16,4 0 0-16,3-3 0 15,1 4 0-15,2-4-2 16,2 5 2-16,1-1-1 16,3 3 0-16,1-2 1 15,11-1-1-15,4-5 1 16,2-3-2-16,5-6-3 0,13-4 1 16,3-5 0-16,5-4 3 15,2-1 2-15,3-1 1 16,3 1-1-16,2 3 0 15,2-1 0-15,5 2-1 0,0 1 1 16,2 1-2-16,1-1 1 16,5-3 2-16,1-1-2 15,2-4 1-15,1-2-3 16,3-3 4-16,-1 1-1 16,1-4 1-16,-2-1 1 15,-3 5 1-15,1-2-2 0,0 5-1 16,-5 0 0-16,-4 4 0 15,-5-1 0-15,-3-1-1 16,-3-2 1-16,-5-5-1 16,-5-4 0-16,0 0 0 15,-2-2 0-15,-3-1 0 16,1 1 5-16,-3 0 1 0,0 4 1 16,0-2-3-16,0-2-1 15,0 0 0-15,0 1-2 16,1-6 0-16,-1 1-1 15,2-2 1-15,3-1 1 0,0-4-1 16,0 1 1-16,2 1-1 16,3-2 1-16,0 3 0 15,4-2-2-15,-3-2 1 16,1 1-1-16,0-3 0 16,3-4 1-16,-1 0 6 15,-1 1-3-15,3-4-1 0,1 3-1 16,0 2 0-16,0 0-2 15,1-1 0-15,6 1 0 16,-2-1 1-16,4-3 0 16,0 2 2-16,3 1 0 0,-3 2 0 15,4-3-3-15,1 2 1 16,-2-3 1-16,-2-5-2 16,7 0-2-16,-2-3 5 15,0-5 0-15,4-2 2 16,-1-4-8-16,4-1 9 0,-1 0-3 15,1 0-2-15,1-1 0 16,1 1-7-16,-2-3 14 16,-3 1-8-16,-2 0 0 15,1-1 1-15,-4-4-1 16,2-6 0-16,-1-1 1 16,1-4 0-16,-1-5-1 0,-1 2 0 15,2-6 1-15,1 4-1 16,-5 0 1-16,1 2-1 15,-6-1 2-15,0 0-1 16,-7 1-1-16,-1-4 0 16,-3-3 0-16,1-4 0 0,-2-8-3 15,1-6 2-15,2-6 6 16,1-7-4-16,-3-5 1 16,1 0 1-16,-1 1 5 15,-3 4 3-15,0 5 0 16,-3 6 0-16,0 4-8 0,-4 1-2 15,2-4 0-15,0-3 0 16,-3-6-1-16,3-8 0 16,3-8-3-16,1-5-8 15,1-4 0-15,-3 2 5 16,3-1 2-16,-5 5 3 16,-2 6 3-16,-4 4 6 0,-5 7 5 15,-4-2-4-15,-2 0-1 16,-1-6-1-16,-1-6-4 15,1-10-2-15,-1-6 0 16,5-6-1-16,-3-4-1 16,2 0 1-16,-1 6 0 0,-3 4 1 15,-3 6 2-15,0 7 4 16,0 6 1-16,-3 2-2 16,-4-2-1-16,0-2-1 15,0-8-4-15,0-3 2 16,0-7-2-16,1-4-1 0,-1-3 2 15,-8 3-1-15,-1 4 0 16,-6 4 1-16,-1 6 1 16,-4 7-1-16,-4 5 2 15,2 2 0-15,0 5 3 0,-1-1-5 16,2 0 1-16,3-1-5 16,-4-2 6-16,5-2-3 15,3-6 0-15,-2 1 0 16,1 2 0-16,0-1 0 15,5 6 0-15,-3-1 0 16,-2 5 0-16,-1 3-4 0,-2 2-1 16,-4-1 5-16,0 4-1 15,-1 2-1-15,-4 1 1 16,0 2-1-16,2 2 1 16,-1 5 2-16,-3-2-1 15,0 7 0-15,-2-1-1 0,-1 4 0 16,-1 5 0-16,1 8-1 15,1 3-1-15,1 11-12 16,3 5-5-16,0 0-6 16,5 12-10-16,-2 9-15 15,-2 8-37-15,-1-4-16 16</inkml:trace>
  <inkml:trace contextRef="#ctx0" brushRef="#br0" timeOffset="24076.8314">21020 9905 217 0,'-33'-18'1'15,"1"-2"1"-15,-1-2 1 16,3 3 10-16,-2-4 9 16,1 0-10-16,1 3-5 0,-1-1 6 15,-1-1-4-15,-4 3-2 16,-1 3-2-16,-1 1-4 15,-6-1 1-15,0 5-1 16,-3 3 0-16,-5 2 1 0,2 1 1 16,-8 3 0-16,2 2-2 15,-1 0 2-15,2 2 3 16,-1 7-1-16,-2 5-2 16,-4 5-2-16,0 7 0 15,-6 6-1-15,-4 12-1 16,-6 10 1-16,-5 10 1 15,-4 13 1-15,2 9-3 0,-5 8 1 16,-3 6 1-16,-1 3 2 16,6 8 2-16,0 5-3 15,2 3-1-15,3 6 1 16,9 7 0-16,6 8 0 16,4 5-1-16,3 7 0 0,8 6-1 15,1 0 1-15,8 7-1 16,0 3 0-16,5-3 0 15,5-5 2-15,8-5-2 16,7-5 1-16,4-11 0 16,8-5-1-16,6-7-1 0,1-6 2 15,1 0-1-15,12-3 0 16,3 0-2-16,3-4 2 16,5 0 2-16,1-3-2 15,6-4 0-15,1-4-1 16,4-5 1-16,4 1-1 0,1-7 1 15,5 1 3-15,5-4 1 16,3-1-5-16,3-10 3 16,3-2-1-16,1-4 0 15,2-6 0-15,-2-4-2 16,2-6 0-16,-1-1 1 16,-2-5 0-16,-1-2 1 0,-1-3 2 15,3-2-2-15,-1-3 3 16,3 0-1-16,-1-3 0 15,7-1-1-15,-1 0-3 16,2-2 4-16,4-6-3 0,-6-1 0 16,2-5-2-16,-2-3 2 15,3-3 2-15,-5-3-4 16,1-3 1-16,1-1 4 16,0-3-2-16,-2-6 0 15,1 0-1-15,-2-10-1 16,-2-7 2-16,-6-10-3 0,-6-9 2 15,0-7 0-15,-8-5 0 16,-1-9 7-16,-3-2-6 16,0-1 2-16,0 1 0 15,2 2-1-15,-4 3-1 16,1 6 0-16,2 3-1 16,-3 4 0-16,1 4 1 0,-1-6-1 15,1 4 1-15,2-6-1 16,-2-1 0-16,1-4 0 15,3 0 0-15,-5 4 0 0,1-1 0 16,-1 4 2-16,1 4-4 16,-2 4 4-16,2-3-2 15,-2 4 1-15,-1-5 0 16,-1-2-1-16,-1-7 0 16,-1-6 0-16,-2-8 0 0,-2-8 0 15,-1-8 0 1,-6-1-6-16,-1-1 4 0,-6 3-6 15,-3 8 0-15,0 8 8 16,-5 9 0-16,-1 4 1 16,-2 5 3-16,-1-1 1 15,0-4-1-15,-1-7-3 16,1-12 2-16,3-9-3 0,2-6 1 16,0-4 0-16,3 6 1 15,3 5 2-15,-1 11-3 16,-3 12 0-16,2 11 0 15,-2 7-1-15,-2 2 0 0,3 1 1 16,-2-3-1-16,1-4 0 16,3-7-1-16,3-5 1 15,1-9 0-15,0-2 0 16,1-1 0-16,-3-2 0 16,3 5-1-16,-9 5 1 0,1 2 0 15,-4 11 0-15,0 0 0 16,0 6 0-16,-2 1 1 15,-3 0-1-15,2 0-1 16,0-3 2-16,0-8 0 16,-2-1-1-16,0-6 0 15,0 0 0-15,0 2-2 0,-4 4 4 16,-3 7-2-16,-3 3 0 16,-3 6 1-16,-4 1 1 15,-2 2 5-15,-1 3-3 16,-2-5-3-16,-2 2 0 0,0-5 0 15,0-2-1-15,2-4 0 16,3 5 1-16,-1-4-2 16,0 1 2-16,5 5 0 15,-6 5 1-15,4 1 0 16,-3 1-2-16,-4 4-1 16,1 1 1-16,-3-3 0 15,-3 0 2-15,2-3-2 0,0-2 0 16,1-2-1-16,5-2-7 15,5-6-15-15,1 0-36 16,1 1-83-16</inkml:trace>
  <inkml:trace contextRef="#ctx0" brushRef="#br0" timeOffset="44841.6743">8587 11871 430 0,'0'-11'14'0,"0"-3"-5"16,0 1-6-16,-2 2-3 15,0 0-1-15,-1 4-3 16,1 0 3-16,-3 2-1 16,2 1 1-16,0 2-5 15,-1 1-5-15,-1 1-1 0,0 0 1 16,-3 0 2-16,-1 9 0 16,-1 3 4-16,-2 6 3 15,0 4 1-15,0 4 1 16,2 3 3-16,3 5-1 0,2 3 1 15,5 5-2-15,0 0-1 16,0 4 0 0,9 2-1-16,2-4 1 0,3 3 2 15,3-4-3-15,2-4 0 16,4-3 0-16,3-8-1 16,2-4-2-16,-2-12-2 0,3-6 12 15,-3-6-3-15,1-10 8 16,-2-11 5-16,-1-5-2 15,-1-10-6-15,-4 0-2 16,-2-7 1-16,-5 2 5 16,-3 2 2-16,-5 0 1 0,-4 3-4 15,-4 2 1-15,-12 6-2 16,-4-1-1-16,-7 4-2 16,-5 3 2-16,-4-1-4 15,-3 8 1-15,0-1-2 16,0 7-3-16,3 2-2 15,4 7 1-15,1 9-10 0,6 16-13 16,1 12-6-16,2 9-18 16,5 7-24-16,7-1-57 15</inkml:trace>
  <inkml:trace contextRef="#ctx0" brushRef="#br0" timeOffset="45904.0838">12147 7935 369 0,'-11'0'37'0,"1"-2"-13"0,0-3-14 15,2 1 2-15,1 0 3 16,0 0-6-16,3 2-2 16,-2 0-4-16,-1 2-1 15,2 0-2-15,-2 2 0 0,-3 11-2 16,0 8-1-16,1 9 0 16,-2 7 2-16,4 10 0 15,0 5 2-15,5 5-1 16,2 5-1-16,0-1 1 15,2-6-7-15,10-7-6 16,6-8 0-16,8-14-2 0,2-12 1 16,8-10 1-16,2-4 14 15,1-7 0-15,3-14-2 16,-3-3-2-16,-7-6-2 16,-6-2 3-16,-9-4 6 15,-7-3 7-15,-10-2 2 0,0-2 2 16,-17-1 3-16,-4-1-1 15,-6 2 0-15,-2 6 5 16,1 2-5-16,-3 13-6 16,2 6-3-16,-3 8-5 15,-2 8-3-15,-3 6-7 16,-4 16-10-16,-1 12-8 0,0 10-2 16,4 17-7-16,6 11-27 15,5 13-45-15,4 4-90 16</inkml:trace>
  <inkml:trace contextRef="#ctx0" brushRef="#br0" timeOffset="46763.4056">11190 11678 316 0,'3'-13'42'15,"0"-1"-27"-15,-3 0-9 0,0-1 2 16,0 2 3-16,0 0-3 16,0-1 1-16,0 1-1 15,0 3-1-15,0 0-6 16,0 5 0-16,-3 2-7 16,0 3-4-16,-2 0 0 0,-4 0-5 15,-4 8 3-15,-1 7 3 16,-3 4 0-16,2 8 9 15,1 7-1-15,-1 5 1 16,3 7 3-16,4 4-2 0,1 0 1 16,5 3-2-16,2-9 2 15,9-4-4-15,11-9-1 16,5-8-3-16,7-11-42 16,8-12 30-16,2-9-39 15,2-14-12-15,0-9-17 16,-3-10 36-16,-9-2 97 15,-7-9 43-15,-11 0 18 0,-10-2-42 16,-4-1-17-16,-12 3-1 16,-9 12-17-16,-4 7-3 15,-7 14-2-15,-6 20-8 16,-6 16-15-16,-9 40-5 16,-11 27-7-16,-17 30-27 0,-14 17-67 15</inkml:trace>
  <inkml:trace contextRef="#ctx0" brushRef="#br0" timeOffset="52091.7181">12752 12170 174 0,'-3'-5'31'16,"-1"-3"-5"-16,1 3-2 0,1 0-5 15,0-2-1-15,-2 2-3 16,2-1-3-16,1 0-5 16,-1 3-3-16,2-1-4 15,0 2-2-15,0-2-6 16,0-1 8-16,-2 4 0 15,2-3 1-15,0 2 3 0,0 1 2 16,0-3 6-16,-2 1-2 16,2 1 0-16,0-1-4 15,0 0-4-15,0 0 0 16,0 1 3-16,-1-2 2 16,-1 3-6-16,2-1 0 0,0 0-1 15,-2-1 0-15,2 2 2 16,-2-2-2-16,1 2 0 15,-1-1 1-15,0 0-1 16,0 0 1-16,-3 2-2 16,1 0-4-16,2 0 0 0,-1 0 0 15,-3 0-6-15,1 0 7 16,0 0-5-16,-2 6 6 16,-1-1 2-16,1 0 2 15,0 2-1-15,0-2 0 16,-1-1 1-16,3 1-1 0,3 1 0 15,-3-1 0-15,3 1 0 16,-1 0 0-16,1-2 0 16,0 1 0-16,2 1 0 15,0 0-1-15,-1 0 1 16,1 3-1-16,0-4 0 0,0 4-3 16,0-3-5-16,1-1 3 15,1-1 2-15,0 1 2 16,-2-1 2-16,2-1-1 15,-2 0 1-15,0 1 3 16,0 0 1-16,0-1 2 16,0 1 2-16,0-1-4 0,0 3-2 15,0-1 0-15,0 1-2 16,0-1 0-16,0 2 1 16,0 0-1-16,0 2 0 15,0-1 0-15,0-1 0 16,1 1 0-16,1-1 0 0,-2 3 0 15,2-3-1 1,-1-2 2-16,1 0-2 0,0-1 1 16,1 0 1-16,1-1 0 15,0-1-2-15,3 0 2 16,0-1-6-16,4-1 4 16,0 0 0-16,1 0 0 0,0 0-3 15,5 0-3-15,-17 0 0 16,29-8 2-16,-12 0-282 15,-5-1 571-15,0 1-290 16,1-2 5-16,-1 2 2 0,-3-1 0 16,-1 0-1-16,-3-2 0 15,-1 2 2-15,-1-2 0 16,-1 3 1-16,-1-3-1 16,-1 0 0-16,0 2-1 15,0 0 2-15,0 0 6 0,0 1 1 16,-5 0 0-16,-2 1-6 15,0 1 2-15,-4 0-2 16,0 1-3-16,-2 2 1 16,1 0-1-16,-2 1 1 15,-1 2-3-15,1 0 1 16,-2 0-1-16,-3 0-2 0,6 0 2 16,-1 0 0-16,-1 0 1 15,1 0 0-15,2 0 0 16,0 2 0-16,2 1 0 15,0 2 1-15,3-2-1 0,0 3 0 16,0 2 0-16,-1 1-1 16,3 0 0-16,2 3-1 15,1-1 1-15,0 1 0 16,2 1 0-16,0-2 1 16,0 1-2-16,0 1 1 15,0-1 0-15,2 1 0 0,3-2-1 16,0-1-1-16,3-1-5 15,-2-4 2-15,2 1 1 16,-1-3 2-16,3-1-1 16,0-2 4-16,-1 0 0 15,4 0 0-15,-2 0 0 16,-3 0-1-16,-1-3 1 0,1-3-1 16,-3 1 2-16,-3-1 9 15,0-2 10-15,-2-2-3 16,0 0-4-16,0-1 2 0,0 0-6 15,0-1-7-15,0 3-1 16,0 2-6-16,-2 2-24 16,-5 3-33-16,-6 0-102 15</inkml:trace>
  <inkml:trace contextRef="#ctx0" brushRef="#br0" timeOffset="53263.4942">13024 11835 180 0,'-4'1'48'16,"3"-1"-39"-16,-3 0-4 0,2 0 6 15,0 0 14-15,2 0-5 16,-2 0-8-16,0 2-5 16,0 0-4-16,-1 1-3 15,-1 3 3-15,-3-1-2 0,2 2 1 16,-3 4 0-16,3-1-2 15,2-2 0-15,-1 5 2 16,2-2-2-16,1 1-2 16,1 2 1-16,0-1 1 15,0 0 0-15,3 0-6 16,4-4-17-16,3-4 3 0,2-4-7 16,4-1 8-16,0 0 4 15,3-4 13-15,-4-4-12 16,4-6 14-16,-6 0 1 15,2 0 1-15,-2 2 3 16,-3-1 5-16,0 4 20 16,-2-3-11-16,-2 6-1 0,-5-3 1 15,1 2-3-15,-2 1 1 16,0 0-2-16,0 0-5 16,0 1 3-16,-7-1-3 15,0 4-5-15,0 1-4 0,-3 1-1 16,2 0-3-16,-4 1-2 15,-2 9-2-15,2-1 1 16,-1 2-2-16,1-3 1 16,2 1 1-16,2-4 6 15,2 1 0-15,3-4 1 16,-1 0 1-16,4-2 2 0,0 0 2 16,0 0-1-16,-1 0 0 15,-1 0-4-15,2-2-1 16,0-2 0-16,-2-2 1 15,2 1-1-15,-1 1 1 0,-1-2 0 16,0 2 2 0,0-2-1-16,0 4 0 0,0-2-2 15,0 2 0-15,0 0 0 16,1 2-6-16,-3 0-8 16,1 0-33-16,-1 0-35 15,-3 0-28-15</inkml:trace>
  <inkml:trace contextRef="#ctx0" brushRef="#br0" timeOffset="54341.5557">13134 11888 146 0,'0'2'38'16,"3"-2"-30"-16,-3 0 7 0,0 1 35 15,2-1-23-15,0 0-5 16,-1 0-5-16,-1 0-12 15,0 0-3-15,2 0-1 16,-2 0 2-16,0 0 8 0,0 0 2 16,0 0-5-1,0 0-2-15,0-3 0 0,0 1 7 16,-3 1-6-16,-1-1-1 16,-4 1-3-16,3-2-1 15,0 2 1-15,-4-1-3 16,-1 2 1-16,-2 0-1 0,0 0-1 15,-3 0-1-15,0 0-1 16,-6 0 0-16,0 0 2 16,0 3-1-16,-5 1-2 15,-1-1 0-15,-1 1 1 16,-3 0 2-16,1 1-1 0,-3 0 1 16,-3 1-5-16,-2-1-3 15,-3 2-7-15,2 0 1 16,-2 0-6-16,-3-2-1 15,0 3-10-15,-5-1-2 16,4-3-14-16,-5 0 32 16,-1-2 12-16,1 0 4 0,0-2 11 15,2 0 33-15,-3 0-9 16,1 0 1-16,2 0-12 16,-3-4-9-16,2 0-2 15,1-2-4-15,-1 1 1 16,3-1-2-16,-3 1-2 0,3 0 0 15,1 1 5-15,0-1-6 16,1-1-2-16,2 2 1 16,3 0-3-16,3-2-1 15,-3 3 2-15,9-1 1 16,-2 0 1-16,3 1 1 0,4 1-3 16,4-1-1-16,4 3-2 15,3-2 2-15,4-2-1 16,3 4 0-16,2-1 0 15,3 1-1-15,1 0-8 16,1 0-15-16,0 0-38 16,1 0-72-16,5 0-57 0</inkml:trace>
  <inkml:trace contextRef="#ctx0" brushRef="#br0" timeOffset="54982.1275">11275 11888 374 0,'-7'0'32'0,"0"-6"-26"16,0 0 11-16,6-2 7 15,-1 4-11-15,0-2-7 0,0 1-1 16,2 1-4-16,0-2-1 16,0 3-4-16,0 1-1 15,-1 2 1-15,1-2-2 16,0 2-3-16,-4 0-7 15,1 0-6-15,-6 4 2 0,-2 3 0 16,-2 2 6-16,-3 1 10 16,0 3 3-16,-2-4 1 15,0 2 0-15,2-2 0 16,2-1 0-16,1 0 2 16,4-3 6-16,4 1-1 15,1-1-2-15,4-1-4 0,0 3-7 16,4 0 8-16,5-1 6 15,7-2-3-15,3 0-1 16,8 0-4-16,6-4 0 16,2 0 2-16,7 0-30 15,1 0-38-15,0-8-113 0</inkml:trace>
  <inkml:trace contextRef="#ctx0" brushRef="#br0" timeOffset="56216.4754">12732 12329 236 0,'2'0'52'16,"-2"0"-23"-16,0 0-11 15,0 0 3-15,0 0-9 0,0 0-7 16,0 0-3-16,0 0-1 15,0 0-1-15,0 0 1 16,0 0-1-16,0-2 0 16,0 2 0-16,0-2 1 15,0 0-1-15,-5 2 0 16,-2-1 0-16,0-3 1 0,-6 2 0 16,2 0 3-16,-3 0-4 15,-2 1 1-15,-2-1 0 16,-3 0-1-16,-3 0 1 15,-1 1 0-15,-2-1 0 16,-4 0-1-16,-5-1 0 16,-1 0 1-16,-1 0-1 0,-4-1 0 15,-2 1 1-15,-2-1-2 16,2 1 1-16,0-2 0 16,-4-1-3-16,2-1 0 15,-4 0-1-15,-1-2 2 16,3 0 0-16,-4-2-1 0,3 0 2 15,-1-1-1-15,1-4 5 16,3 2 3-16,-1-1 3 16,4 0-4-16,-2 0-2 15,2 0-2-15,4-1-2 16,5 4 2-16,-3-2-2 0,7 4 1 16,1-4 0-16,3 6 0 15,0-3-2-15,1 4-2 16,5-1-4-16,3 1 1 15,0 1-10-15,3 2-5 16,1 2-10-16,2-1-44 16,3 1-17-16</inkml:trace>
  <inkml:trace contextRef="#ctx0" brushRef="#br0" timeOffset="56575.8389">11156 11940 224 0,'-5'-4'45'0,"-2"0"6"0,3 0-16 16,2 2-12-16,1-2-14 16,-1 4-7-16,2 0-2 15,0 0-7-15,0 6-21 16,0 2 18-16,0 7 10 15,0 0 1-15,0 2-1 16,0-6-1-16,0 3 1 16,0-2 0-16,0-7 2 0,0 2-2 15,0-6 0-15,0-1 14 16,2 0 14-16,1-4-6 16,1-3-19-16,1-5-2 0,-2-5 0 15,4 3-1-15,0-1-11 16,-2-8 3-16,3 4-1 15,-1-2-15-15,5 2-34 16,0-5-72-16</inkml:trace>
  <inkml:trace contextRef="#ctx0" brushRef="#br0" timeOffset="57919.5775">12388 12694 137 0,'3'-5'130'0,"1"0"-95"16,0-1-7-16,-2 1-10 15,1 1-1-15,-1 1-12 16,0-1-4-16,-2 1 0 15,0 1 0-15,0-2-1 0,0 1-2 16,0-1-5-16,-4 1 1 16,-7-5 3-16,2 1 1 15,-5 0 3-15,-4-2 0 16,-4-2 4-16,1 1 0 16,-6-4 2-16,-2-1-3 15,-3 1-1-15,-2-4-1 0,-2 2-2 16,-7-2 1-1,2 2-1-15,-5-3-4 0,-5 1 0 16,0-2 1-16,1 1 2 16,-5-3-9-16,-1 2 5 15,0-1 0-15,2-2 1 0,0 2 2 16,2-3 1-16,2-1-1 16,7 0 3-16,-1 0 1 15,9 2 0-15,-1-4-1 16,5 4 1-16,3-2 4 15,2 2 2-15,5 2-2 16,3 3-1-16,1 0 5 0,7 2-1 16,-1 3 1-16,6 5-4 15,-1-2-5-15,4 5-2 16,2 2-10-16,0 2-7 16,2-2-22-16,6 3-19 15,1 0 4-15,1 0-14 0,-2 0-50 16</inkml:trace>
  <inkml:trace contextRef="#ctx0" brushRef="#br0" timeOffset="58325.7909">11253 11982 226 0,'-6'0'49'16,"-2"0"-21"-16,-4 0-8 16,2 1-13-16,-1 9-5 15,-2 8 0-15,5 3 0 16,-1 1 1-16,0 6-2 16,0-2-1-16,0-1 0 0,2-4-2 15,-3-3-1-15,3-8 0 16,-1-1 2-16,2-7 2 15,-1-2 1-15,1 0 3 16,-1-11-1-16,4-1 6 16,-2-8 3-16,3-3-7 0,-2 0 3 15,4-4 4-15,0 4-8 16,0 2 2-16,0 3 1 16,0 3-3-16,0 8-2 15,0 4-2-15,0 3-3 16,6 0-1-16,-1 8-12 0,4 12 8 15,5 3-5-15,0 9-15 16,3 5-49-16,-1-6-78 16</inkml:trace>
  <inkml:trace contextRef="#ctx0" brushRef="#br0" timeOffset="61294.9681">9258 10640 117 0,'16'0'15'0,"1"2"-5"16,0-2 13-16,0 4-4 15,2-3 2-15,4 4 20 16,-1 0-27-16,4 5-9 16,-1-1-1-16,1 7-3 15,1 0 0-15,0 2 2 0,4 8-3 16,-3 1 2-16,3 1-1 16,-1 2 0-16,1 2-1 15,0 4 3-15,-3 0-3 16,3 3 0-16,-2 2 2 15,-2 4-2-15,-2 1 1 16,-1 4-1-16,2 6 1 0,-3 2 0 16,3 3 0-16,-1 3-1 15,-2 4 1-15,4 4-1 16,-4 1 0-16,3 2-1 16,-6-3 1-16,2 3-4 15,0 3 0-15,-5-1 3 0,0 0 1 16,0 3-2-16,-5-1 2 15,-2 5 0-15,2-4 1 16,-4-2-2-16,-1-1 1 16,-1-2 0-16,-3-3-1 15,2-3 2-15,-2-3-1 0,-3-4 9 16,0 1 6-16,0-1-2 16,-2 0 0-16,-6 0-4 15,0-4-1-15,-3 1-1 16,-2 0-1-16,1-2-4 15,-7 0 0-15,-1 2-2 16,-6-2 1-16,-1 0 1 0,-7-1-1 16,-1 1 0-16,-7-2 0 15,-3-2 2-15,-6 3-2 16,-4-1-1-16,0-3 1 16,-6 1 0-16,0-3 0 0,-2-2-1 15,-2-1 1-15,-2-2-1 16,-3-5 1-16,2 4 0 15,-6-4-1-15,1 0 1 16,-2 0 0-16,-3 0 1 16,0-3-1-16,-5 1 2 0,0-3 7 15,-2 1-8-15,5 0-1 16,-6-4-1-16,1 0-1 16,3-4 2-16,1 1-1 15,4-3 0-15,-4-6 0 16,1 0 0-16,4-2 0 15,0-4 1-15,1-1-1 0,-1-5 1 16,3-1-2-16,3-1 1 16,2-2 1-16,-1-3-1 15,4-1 0-15,1 0 3 16,1-3-4-16,4-6 2 16,-3-2-1-16,5-3 2 0,-1-6-1 15,5 0 0-15,-1-6 1 16,3-4 1-16,5-5-1 15,-3 2-1-15,8-7 0 16,0 0-1-16,5-6 1 16,3-4 1-16,3-4 0 0,4-3-6 15,2-4 3-15,-1-5-1 16,7-2 3-16,0-3-3 16,5-4-3-16,4-4 4 15,4-1-3-15,5-5-2 16,0-5 2-16,4-1 1 0,8-2 4 15,4-2 0-15,6-8-1 16,3-1 1-16,8-2-2 16,3-1 1-16,1-2-2 15,9 2 2-15,1-1-8 16,6-2 2-16,2 2-5 0,0-3 5 16,3-1 2-16,5 1 1 15,3-3 3-15,3 4 2 16,4-3-1-16,4 4-2 15,4-1 2-15,4 1-2 16,3 4 2-16,2 1-2 16,3 4-1-16,-1 6 2 0,-3 1-12 15,1 4 19-15,-2 3-5 16,-4 5-2-16,3 9 1 16,-3 4-2-16,4 4 2 15,1 6-1-15,3 4-8 0,0 4-30 16,-2 0-17-16,1 1-54 15</inkml:trace>
  <inkml:trace contextRef="#ctx0" brushRef="#br0" timeOffset="64107.5004">9167 14913 278 0,'15'6'-21'16,"0"-5"24"-16,-1-1 2 0,8 2 1 16,2 0-2-16,0-2 4 15,1 0-5-15,2 0 1 16,-1-4-3-16,-1-6-1 15,2-3 15-15,-3-1-9 16,0-5 0-16,-2-5-1 16,1-4 2-16,-2-2-3 0,1-7 0 15,2 0-2-15,-1-2 0 16,0-2-2-16,-1-1 1 16,3-2 0-16,-4 0 1 15,1-6 3-15,0 0 4 16,1-2-3-16,-4 0 0 15,3-1 1-15,0-1-4 0,-1 1-1 16,2-1-1-16,1-1-1 16,1 0 1-16,-2-2-2 15,2-1 1-15,1 1-1 16,-3 0-1-16,1 0 2 0,-2 0 2 16,0 0-4-16,0 2 4 15,-3-1-2-15,5-1 1 16,-6 5 1-16,3-6 0 15,-3 1 0-15,-1 1 0 16,-1 1 1-16,0 0-2 0,-2 0 4 16,1-4 0-16,-1 2 0 15,3 0 1-15,-2-1-4 16,5 2-2-16,-1-2 0 16,5 1 1-16,-2-1-1 15,1 2 1-15,2 1-1 16,-3-4 0-16,1 4 0 15,-1 1 0-15,-1-1 0 0,3 1 0 16,1 3 0-16,-2 1 1 16,2 0-2-16,2 1 1 15,-2-1 0-15,2 2 0 16,5 1 0-16,1-3-1 0,1-2 1 16,3 2-5-16,3 0-2 15,-2 3 1-15,3-1-3 16,-4 4 6-16,4 1 2 15,-4 2 0-15,1 4 0 16,-3-1 1-16,2 8 0 0,1-3-1 16,1 5 1-16,2 3-1 15,1-2 2-15,0 4-2 16,7-1 1-16,1 4 0 16,4-2 0-16,0 2 0 15,-1 0-5-15,0 5 2 16,-1 0 7-16,-1 4-1 0,-5 1-4 15,1 1 2-15,-1 2-1 16,0 1 0-16,0 3 1 16,-1 1-1-16,0 2 0 15,-1 0 1-15,0 0-2 0,-1 0 0 16,0 4 3-16,0 1-4 16,-2 4 3-16,3-2-1 15,-5 2 0-15,6 2 0 16,-6-1-1-16,2 3 2 15,-3 1-2-15,0 1 0 16,-2-2 1-16,-2 4 0 0,-3-1 0 16,1-2-2-16,-1 4 2 15,1-2 0-15,0 2 2 16,2 1-2-16,-2 1-2 16,1 2 1-16,1-3 2 15,-6 6-3-15,3-1 2 0,-1 0-1 16,1 3 0-16,0 2 0 15,-3-3 2-15,1 3-1 16,0-1 0-16,-2 3-1 16,2-1 0-16,0 4 1 0,-2-2-1 15,3 4 2-15,-3 1-2 16,4-1 2-16,-3 3-1 16,0 0 1-16,5 3-2 15,-6-4 2-15,0 2-2 16,0-2 1-16,-2 6 0 15,1 0 1-15,-4-3-2 0,2 8 2 16,3-5 0-16,-2 5 0 16,2-2-1-16,2 2 0 15,0-1-1-15,1 2 1 16,-4 0 1-16,3 0-1 16,0 0 1-16,-2 0-1 0,-3 0-1 15,1 0 2-15,-2 3-1 16,-2-1 1-16,5 3-2 15,-6 3 1-15,-3-2-1 16,1 1-1-16,-2 3 2 16,-1 2-1-16,-5 0-2 0,0 3 3 15,-3-2 1-15,0 3-2 16,-3 0 1-16,1 1 1 16,-2 2-1-16,-1 1 0 15,2 3 0-15,-4 2 0 16,0 0 0-16,0-2 0 15,0 0 0-15,-8-2 0 0,0 2-2 16,-4-1 2-16,-5-1 0 16,0 2 1-16,-4 1-1 15,1-2 1-15,0 2-1 16,-1-3 0-16,-4 1 1 16,2-3-1-16,-5 0 0 0,1-1 0 15,-7 0 0-15,-1 2-2 16,-1-3 0-16,-3 1-1 15,-5-4-1-15,1-1 3 16,1-4-3-16,-7-4 2 16,1-3-2-16,-3-4 1 0,-1-5 0 15,-6-2 2-15,3-5 1 16,-9 1-1-16,2-5 2 16,-6 0 0-16,-4-4 0 15,-4-1 1-15,1 0 4 16,-3-6-3-16,0-1 1 0,2-5-1 15,1-3 2-15,-2-5 0 16,3 0-3-16,-1-1 0 16,-3-5-1-16,0-1-2 15,-5 0 0-15,0 0 2 16,-3 0-6-16,-1 0-4 16,-3-5 7-16,-4-3 1 0,-2 2-2 15,-2-3 0-15,-2-2 3 16,1-1-1-16,-1-3 2 15,0 1 5-15,3-6 3 16,2 1-2-16,0-2 4 0,2-1-8 16,-1-1 0-16,3-2 0 15,-1-2-1-15,2 1-2 16,1-5-2-16,2-3 2 16,5-5 0-16,4-4 0 15,5-5 2-15,10-4 2 16,4-1-2-16,7-6 0 0,7-2-2 15,10-1-2-15,4-3-7 16,7-3-1-16,10-1-12 16,7-6-14-16,7-9-34 15,0-2-102-15</inkml:trace>
  <inkml:trace contextRef="#ctx0" brushRef="#br0" timeOffset="66122.9727">14015 7518 314 0,'0'-57'-47'0,"0"2"49"16,-4 5 5-16,1 3 3 15,-2 6-8-15,-2 6-1 16,0 1-1-16,0 3 1 16,-5 3-2-16,1 5-12 0,-3 1-2 15,-3 1 8-15,0 0-3 16,-3 3 4-16,-4 0 5 15,3 2 2-15,-2-2-2 16,-1 2 4-16,2 0 4 16,0 0 1-16,-2-2 1 15,1 2-1-15,1-2 1 16,1 0-6-16,-1 0-2 0,0-1 4 16,1 1 2-16,1 0-1 15,0-2 1-15,-2 4-2 16,0-1-2-16,0-1 2 15,-2 0-2-15,2 0-2 0,-5-2 2 16,-2 1-3-16,0-1 0 16,2-3 0-16,-4 4 2 15,1-5-1-15,-6 4 0 16,0 1-1-16,-9 0-1 0,-3 2 0 16,-6 7-1-16,-5 1-2 15,-6 3 1-15,-3 6-4 16,-3 0 4-16,-2 6 2 15,-6 8-1-15,0 3-4 16,-4 4 7-16,-3 7-5 16,-3-2 4-16,-9 5 0 15,3 4-4-15,-5 3 5 0,-4 3-1 16,1 7-1-16,-4 5 1 16,0 5 1-16,2 4-4 15,-3 6 1-15,0 4 6 16,5 4-8-16,-4 1 6 15,3 7 0-15,6 2-4 0,-5 2 2 16,8 5-2-16,1 0 2 16,10 6 0-16,5 1-1 15,3-3 2-15,12-1-2 16,4 4 1-16,4 2-1 0,3-2-1 16,6 5 2-16,3 4-2 15,0 1 3-15,3 3-13 16,5-1-5-16,2 2 6 15,7-3 1-15,7-4-12 16,6-1 16-16,7-7 3 16,5-3 2-16,2-3-2 0,4-2 3 15,8 2-1-15,2-2 1 16,4 2 0-16,1 3-1 16,2-5 1-16,2 0 0 15,4-7-1-15,2 2-1 16,3-8-3-16,4-9 3 15,5 3 0-15,6-5 1 0,4-6 1 16,2-2 3-16,3-2 2 16,1-2-1-16,5-3 4 15,0-6-8-15,1-1 1 16,3-8 0-16,9-2-4 0,-4-5 4 16,6-4 1-16,2-2-1 15,1-5 2-15,5-2-1 16,3-3-1-16,2-4 1 15,0 3-2-15,2-6 1 16,1 0 0-16,-3-2-1 16,3-3 1-16,-1-2-2 0,3 0 2 15,0 0 0-15,4-8 0 16,0-2 2-16,0-2-2 16,-1-2 0-16,-1 1 1 15,2-1 1-15,-4-1-1 16,2 2 0-16,-5 0 0 0,0-1-1 15,1-1-1-15,-1 1 1 16,-3-2-1-16,0-2 0 16,1-2 0-16,0-5 0 15,2 0 0-15,-1-3-6 0,-1-6 2 16,-5 4 0-16,-2-8 3 16,-3 1-2-16,-4-2 1 15,-5-5-1-15,-3-2 2 16,-1-4 2-16,-4-1-3 15,-1-8 4-15,-2 0-3 16,-6-4 1-16,0-6 0 16,-6-4 0-16,-1-4 0 0,-4-3 3 15,-3-5 4-15,-6-6 0 16,-5-2 1-16,-3 2-2 16,-6 0 3-16,-5 0 0 15,-8-4 8-15,-7 2-1 16,0-1 1-16,-2-6-1 0,-9-1-4 15,-2-1-6-15,-3-3 2 16,-3 1 2-16,0-1 0 16,0 2 5-16,-4 1-8 15,-1 2-5-15,-1 0-2 0,-2 5 1 16,-2 1-13-16,-3-1 12 16,-4 2 0-16,-3 3-12 15,-1-3-5-15,-5 2-1 16,-3 0-8-16,-1 4 25 15,-3-1-2-15,0 2-11 16,-4 5 15-16,1 4 1 0,-6 7-1 16,-4 1 0-16,-3 10-2 15,-6 5-7-15,-1 8-29 16,-5 3-46-16,-2 2-65 16</inkml:trace>
  <inkml:trace contextRef="#ctx0" brushRef="#br0" timeOffset="72638.4596">10134 13001 311 0,'0'-11'17'0,"0"-2"-2"15,2 0-7-15,1-3 5 16,3 1-1-16,3-1-9 16,2-1 0-16,1-1-1 15,3-2-1-15,3-1 0 0,1-3-5 16,3-2-9-16,4-1-13 15,-2 0 0-15,1-3 7 16,-1 0-7-16,-1-1 9 16,-5 1 12-16,-2-2 9 15,-2 0 6-15,-1 1 11 0,0-3 1 16,0-1-5-16,-3-1-8 16,4 2-4-16,3-4-5 15,-5 3 1-15,5-2 0 16,-2-1-1-16,2-2 0 15,-2 3 1-15,4 0-1 0,-3-1 1 16,-2-3-1-16,1 4 1 16,1 3-2-16,-6-1 2 15,3-1-1-15,0 1 0 16,0 0 1-16,-3 0-1 16,4-3 2-16,-1 3 2 15,1-3-3-15,1 2 2 0,-1 1-1 16,1 1 0-16,0 0 0 15,4 0-2-15,3-2 1 16,-1 4-1-16,4 0 0 16,2-2-3-16,2 4-10 0,3-2-5 15,0 3-4 1,2 1 8-16,-1-1 1 0,1 4 5 16,1-2 7-16,-2 2 0 15,3 0 5-15,2 2 1 16,-2 0 1-16,-1 0-1 15,3 2 2-15,-1 1-5 0,0 0 0 16,2 2-2-16,4 2 2 16,-1 0-1-16,-1 2-1 15,0 1 3-15,-1 2-4 16,-2 5 4-16,-1-2-3 16,-3 3 2-16,2 2-1 0,-3 1 1 15,1 2-2-15,0 0 2 16,-2 0 0-16,2 0 1 15,-1 2-2-15,1 5 3 16,-2 0-3-16,-3 1-1 16,3 3 2-16,-3 0-2 0,1 2 0 15,-1 2 0-15,0 0 3 16,0 5-3-16,-2 1 2 16,2-1-2-16,-5 3 1 15,1 0 0-15,-1 0 0 16,-1 0-1-16,1 0 0 0,0 1 0 15,-2-1 0-15,3 2 0 16,-1 0 0-16,2 0 1 16,1 0-1-16,2-2-1 15,-2 4 2-15,2-2-1 16,-2 0 0-16,0 0 2 16,-2 0-4-16,2 0 2 0,-4 0 2 15,2 0-1-15,2 0 2 16,-1 1-1-16,2-1 0 15,1 2 1-15,2 2-2 16,1 0 0-16,-1-1 1 16,1 3-2-16,0-1 0 0,-1 0 1 15,1-2-1-15,-2 1 1 16,-1 1-1-16,0-2-1 16,2 5 2-16,-3 0-1 15,3-1 1-15,1 2-2 16,0 3 1-16,1 1 1 0,-3 0-1 15,4-1 0-15,-3 3 0 16,-1-1 0-16,3 0 0 16,-3 2 0-16,1 0 0 15,-6 4 1-15,-1-4-1 16,-2 4 0-16,2-3 0 0,-4 1 1 16,1 0-1-16,-1 0 0 15,0 1 0-15,1-1 0 16,1 5 1-16,-2-3-1 15,-3 0 0-15,3 3 0 16,-1-2 0-16,0 0 0 0,-3 4 0 16,-2 0 0-16,3 3 0 15,-7 0 1-15,4-2-2 16,-2 3-2-16,-4-1 3 16,-1 1-3-16,5 1 0 15,-7 0-2-15,-2 2 0 16,1 2-1-16,-2 0-2 0,-2-2 3 15,0 2 3-15,0 0 1 16,0-4-1-16,0-1 3 16,0-1-2-16,-2 1 2 15,0-2-2-15,0-4 1 0,2 4 1 16,-3-5-1-16,-1 3 0 16,-3-1-1-16,0-1 0 15,0-2 1-15,0-1 0 16,-3 3 0-16,1-2 1 15,-1 1-1-15,-2-2 0 16,0-1 0-16,-2-1 1 0,-1-2-2 16,-5 0 3-16,0 0-3 15,-4 1 2-15,-1 0 0 16,-6 0 6-16,1 1-5 16,-4-2 0-16,1-2-2 15,1 3 0-15,-2-5 0 0,2 2 0 16,-6 1 1-16,0-1-1 15,-1 0 1-15,-1 0-1 16,-3 0 0-16,0-3-1 16,0 0 1-16,0-4 0 15,2-4-1-15,-5 1 1 16,3-4 0-16,-1 2 0 0,-3-2 0 16,1 1 0-16,-2-1 0 15,0-1 0-15,0 1 0 16,-1-4-2-16,1 1 0 15,1-3 1-15,0 1 1 16,0-4-4-16,1-2 3 0,1-1-5 16,4-3-5-16,0-1-10 15,4-3-4-15,1-5 6 16,2-1-19-16,2 0 22 16,1 0-10-16,3-1-30 15</inkml:trace>
  <inkml:trace contextRef="#ctx0" brushRef="#br0" timeOffset="75997.8959">10584 12300 169 0,'-20'11'6'15,"1"1"1"-15,0 2-4 16,-1 4 2-16,-2 2 3 0,1-1 1 16,-4 3 0-16,0 5 11 15,-2-1-16-15,-1 3-3 16,4 2-1-16,2 1 0 15,0 1 1-15,5 0-2 16,-3 2 1-16,2 3-14 16,-2 3 11-16,-1 1-1 0,-3 5 0 15,-1 3 3-15,0 0-1 16,-2 3 0-16,0 3 2 16,0-3-1-16,0 5 2 15,0 0-2-15,2-1 1 16,0 2 0-16,0 1 0 0,2 2 0 15,-3-2 0-15,4 0 0 16,1 3-2-16,1-1 3 16,3 2-1-16,-1-1 0 15,1-1-1-15,0 5-2 16,0-5-1-16,1 0 3 0,1-1-1 16,-2 2 2-16,0-3 0 15,4 1 0-15,1-4-2 16,0-2 2-16,5 3 0 15,2-7 2-15,3 1-2 16,2-1 0-16,0-4 0 16,0 2-2-16,2-3 4 0,6-6-4 15,3 3 2-15,4-4-1 16,0 1-1-16,7-5 1 16,0 2-1-16,1 1 3 15,0 2 0-15,6-5 0 0,-4 2 1 16,2 1-1-16,1-3-2 15,-1-1 1-15,0 1-2 16,2 0 7-16,0-3-2 16,3 4 0-16,1-2 0 15,2 0-1-15,-1 0 0 16,0-2 1-16,1-2-2 0,-1-1 1 16,0-2 3-16,0-4 18 15,2 2-13-15,1-5-4 16,0 3 0-16,1-2-3 15,1 0 0-15,3 1-1 16,-3-3 0-16,4 1 0 0,2-1 0 16,2-1-1-16,-2 2 0 15,1-2 0-15,3 0-1 16,2-2 0-16,-5 1 1 16,5 0-1-16,-4-4-1 15,2 2 3-15,1-3 0 0,-1 2-1 16,2-3-2-16,-2 0-3 15,4-3 7-15,-1 4-2 16,-2-3-1-16,2-2 1 16,-1-3 0-16,-3 5-1 15,4-4 0-15,-1-1 0 16,-4 0 0-16,4 0-1 0,-3-4 0 16,1 0 2-16,-1 0 0 15,1 0-1-15,1 2-1 16,2-9 2-16,-3-2-1 15,1 0 3-15,2-2-1 16,0-3 1-16,4-2 3 0,0 0-3 16,-3-3 1-16,6 1-1 15,-1-6-2-15,1 1 0 16,-1-1-2-16,1-2 3 16,0-1 0-16,-3 2-2 15,-1-1 0-15,1-3 0 0,-2 2 0 16,0 1 0-16,-1-1-1 15,-2-1 1-15,1-1-1 16,-2-1-1-16,-3-5 0 16,3 0 2-16,-1-6-1 15,3-5 1-15,1-1 0 16,5-3-1-16,0-3 2 0,1-1-1 16,0-1-3-16,1 0 6 15,-5 2 1-15,0 0-2 16,-8 3 3-16,2 0 3 15,-8-1 2-15,-3 1 0 16,-2-2 2-16,-1-1-3 0,-3 0-3 16,-2-3 0-16,1 2-3 15,-1-3 1-15,-4 0-4 16,0-2 0-16,-1 2 2 16,-3-3-2-16,-6 3 3 0,-1-3-3 15,-5-2 3-15,-3 3 4 16,1-5-4-16,-5 0-2 15,1-1 1-15,-2 0-3 16,1-3 1-16,-3 2-3 16,0-2-11-16,0 2 5 15,0 0-7-15,-2-2-2 0,-5 2 0 16,-4-2 8-16,-3 3-9 16,-3-2 8-16,0 2-6 15,-7 2-6-15,-3-1 14 16,-1 3-24-16,-1 0 32 15,-4 3 2-15,3-1 1 0,-2 0 3 16,-1 2 8-16,-1-1 10 16,4 2-12-16,-4-1 0 15,0 1-4-15,-4 1 7 16,3 2-2-16,-2-1-6 16,-1 1-1-16,1 2 0 0,3-3 0 15,-2 5 5-15,1-1-3 16,1 3-4-16,0-2 1 15,2-1-3-15,-2 3 0 16,2-2 0-16,-2 3 0 0,1 1 0 16,-1 0 0-16,0 4 2 15,-3 0 0-15,5 2 1 16,-2 1-4-16,0 3 1 16,0 1 0-16,-2 3-1 15,-3 1 0-15,1 3-4 16,-5 2 1-16,2 4 3 0,-3 1-2 15,-2 2-3-15,-1 0-2 16,1 3 1-16,-3 0-3 16,-1 3 4-16,-2-3-2 15,1 5-4-15,0 1 7 16,0-2 1-16,-1 6 4 16,-4 1-1-16,1 1-1 0,-2 3 2 15,-3 0-1-15,-3 0 0 16,4 0 2-16,-2 7-1 15,-2 3-1-15,-1 5 3 16,1 2-2-16,-2 3-1 16,-2 3-1-16,1 6 0 0,-1 1 1 15,3 6-7-15,1 3-40 16,2-1-40-16,0 1-55 16</inkml:trace>
  <inkml:trace contextRef="#ctx0" brushRef="#br0" timeOffset="79122.6722">11617 13183 156 0,'2'-4'11'0,"0"1"-1"15,0 1-5-15,-2 0 0 16,0 1-3-16,1 1-2 16,-1 0-1-16,3 0 2 0,-3 0-1 15,0 0 1-15,2 0-1 16,-2 0 1-16,0 0 0 16,0 0 1-16,0 0 0 15,0 0 2-15,0 1-3 16,2 1-1-16,-1 0 0 15,3 0 3-15,-1 2 3 0,4-3 3 16,0 3-2-16,3 1 12 16,2 0-10-16,3 1 4 15,0-1-4-15,6 2 2 16,1-1 2-16,0 1-9 16,3-5-1-16,-1 3-1 0,-3-1-2 15,-1-3 1-15,-2 1-7 16,-7-2-5-16,-1 0-8 15,-2 0-1-15,-3 0-19 16,-3-2 9-16,0-1 2 0,-2-4-3 16,0 1 16-16,-4 0 14 15,-7-6 15-15,2 3 19 16,-3-1-3-16,2 2-9 16,2 1 7-16,-1 0-20 15,2 2 1-15,4 3-3 16,-2 1-1-16,2 1-4 15,1 0-1-15,0 0 0 0,2 0 0 16,-3 0 0-16,1 1 0 16,0 5 0-16,-1-1-1 15,1 0 2-15,0 3-1 16,-1-3 3-16,-2 2 2 0,2 2 5 16,-2 3-1-16,-2 2-2 15,0 4-3-15,-1 3-2 16,-1-2 0-16,2 2 0 15,0-3-2-15,2 0 0 16,-1-3 1-16,2-2-1 16,-1-1 0-16,2 0 0 0,1-2-1 15,0-1 1-15,-1-2 1 16,1-2-6-16,2-2-1 16,-2 0 0-16,2-2 3 15,0 1 2-15,0-2 2 16,0 0 0-16,0 0-1 15,0-3-12-15,7-8 9 0,0-2-9 16,2-4 7-16,2-3 3 16,-4-2 4-16,-2-2 0 15,-1 1 8-15,-4-1 12 16,0 5 8-16,0 1-11 0,-5 4-7 16,-2 4-2-16,0 2-9 15,-3 4 0-15,0 4-1 16,1 0 4-16,-3 4-8 15,2 8-4-15,0 6 4 16,-2 2-5-16,2 4 4 16,1 4-3-16,1-6 2 0,3-2 5 15,3-2-4-15,2-6 5 16,0-2-1-16,0-4-4 16,0-4-4-16,5-2 2 15,-1 0 4-15,2 0 5 16,1 0-2-16,-2 0 2 0,0-5 0 15,-1 0 1-15,4-1 2 16,-3-1-3-16,-1 4-2 16,-1-2-4-16,0 2-8 15,1-4-9-15,-2 4-3 16,1-3-36-16,-1 6-10 0,1-1-50 16</inkml:trace>
  <inkml:trace contextRef="#ctx0" brushRef="#br0" timeOffset="79872.6134">11619 13319 193 0,'0'3'51'15,"0"-1"-37"-15,0 2-14 16,0 1-2-16,8 1 0 15,4 1 8-15,0-2 2 0,7 0-8 16,-2-2 4-16,1-3-1 16,1 0 0-16,0 0-6 15,-2 0-12-15,0-1 3 16,-2-5-34-16,-1 0 16 16,-1-1-14-16,-3-3 0 15,-4 2 0-15,-1-1 32 0,-5-3 24 16,0-1 24-16,-2 2 25 15,-5-1-4-15,-3 2-2 16,1 0-23-16,-2 3-15 16,2 5-8-16,0-3-2 15,-2 5-4-15,0 0-2 0,-2 12-2 16,1 4-3-16,-2 4-7 16,-3 5 6-16,2-2-1 15,-2 3 3-15,2-2-6 16,1 0-1-16,4-6 5 0,0-3 0 15,5-4-18-15,3-3 13 16,2-1-18-16,0-4-4 16,7-3-5-16,8 0 22 15,-1-1 26-15,8-9 2 16,-4 0-2-16,-2-1-4 16,1 0 6-16,-5 1 31 0,-2 1-7 15,-4-3-2-15,0 3-15 16,-1-1-8-16,-2 2-5 15,1-1-7-15,-2 3 0 16,-1 2-1-16,-1 2-12 16,0 1-13-16,0 1-17 15,0 0-18-15,0 1 31 0,0 5-19 16,0-2-46-16</inkml:trace>
  <inkml:trace contextRef="#ctx0" brushRef="#br0" timeOffset="80372.5816">11779 13304 194 0,'-7'-14'43'15,"-4"0"-11"-15,3-4-9 16,-4 2-5-16,0-4-15 16,-1-1-2-16,-1 2 1 0,-1-3-2 15,-1 6 1-15,-2 2 0 16,-1 3 2-16,-3 6 3 15,-3 3-3-15,-2 2-3 16,-2 2-2-16,-2 8 2 16,7 6 0-16,1 6 0 15,1 6 0-15,0 8-1 0,10 6 0 16,1 4 1-16,6 1 0 16,2 3-2-16,3 1 1 15,6-2-1-15,8-1-2 0,5-5 3 16,6-9-2-16,3-9-1 15,7-7-15-15,4-11 7 16,2-7 20-16,5-7-4 16,-2-13-2-16,0-5 1 15,-3-3 0-15,-2-8-1 16,-5-4 0-16,-7 0 5 16,-5-3 8-16,-8-3 3 0,-9-1-9 15,-5-3 5-15,-5-1 3 16,-13 2 2-16,-9 5-7 15,-5 6 0-15,-6 8-5 16,-9 12 1-16,-7 15-4 16,-12 6-5-16,-9 28-6 15,-13 19-36-15,-7 13-12 0,-8 9-24 16,1 7-83-16</inkml:trace>
  <inkml:trace contextRef="#ctx0" brushRef="#br0" timeOffset="82013.1124">9432 11076 195 0,'32'0'-28'0,"-1"0"33"16,1 0 6-16,5 5-5 15,0 8-1-15,4 5-4 16,-2 3-1-16,3 6 0 16,-1 9 0-16,0 9 3 15,-2 6-3-15,-2 12-16 0,-3 10-9 16,-5 6-14-16,-4 6-20 16</inkml:trace>
  <inkml:trace contextRef="#ctx0" brushRef="#br0" timeOffset="83934.8209">9172 12525 202 0,'-11'4'17'0,"0"1"13"15,4 0-23-15,2 2-5 0,2 4-2 16,3 3 0-16,0 0-1 16,0 4-1-16,10 4-15 15,4-1 15-15,8 0 11 16,1 1-6-16,1-6 0 16,2-4-1-16,1-6-5 0,0-6 0 15,-2-7 9-15,-1-11-4 16,-5-5 1-16,-4-6 0 15,-5-1 11-15,-6-1 14 16,-4 1-1-16,0 0 3 16,-7-2-8-16,-7 0-1 15,-3 0-11-15,-6 1-3 0,2 5-5 16,-1 6-2-16,-1 7 7 16,-3 10 1-16,5 3-9 15,-2 21-4-15,1 19-4 16,-1 22-7-16,3 27 0 0,2 27-19 15,-7 28-55-15</inkml:trace>
  <inkml:trace contextRef="#ctx0" brushRef="#br0" timeOffset="85887.8624">12272 9310 153 0,'-8'9'28'16,"1"-6"-13"-16,3 0 15 16,3-2-19-16,-1-1 6 15,0 0 5-15,0 0 2 0,-1 0-14 16,-2-4-5-16,2 0-2 16,-4-1-2-16,2-2-1 15,1 1 1-15,-1-4-1 16,-3 2 1-16,1-2-1 15,2 2 2-15,0 0 1 16,-2 0 1-16,1 0-4 0,0 4 4 16,1 0 0-16,2 1-1 15,-1 1-2-15,-1 0-1 16,-1 2 1-16,1-3-1 16,-2 3-1-16,0 0 2 15,0 0-1-15,-1 0 1 0,3 0 4 16,-2 0 2-16,0 0-3 15,3 0 0-15,-2 0 1 16,1 0 0-16,3 0 0 16,-1 0 1-16,1 3 5 0,0-1-4 15,-1 0-2-15,1 1-1 16,0 4-3-16,-1 4-1 16,1 5 0-16,-1 4 0 15,3 4 0-15,0 5 0 16,0 1-2-16,0-1 2 15,12 3-1-15,0-1-3 16,6-4 3-16,1-2 0 0,3-6-1 16,4-5-9-16,1-3-1 15,0-5 4-15,3-6 0 16,-1 0 0-16,3-13 6 16,-5-7 4-16,-1-7 2 0,-4-5-2 15,-2-1 3-15,-8-7 7 16,-5-1 8-16,-2-2 4 15,-5 0-4-15,-6-1-6 16,-8 3-7-16,-5 5 0 16,-3 8 0-16,-2 10-2 0,-3 13-5 15,-2 6-1-15,-5 33-7 16,-3 21-10-16,-9 22-26 16,-8 17-33-16,-12 1-219 15</inkml:trace>
  <inkml:trace contextRef="#ctx0" brushRef="#br0" timeOffset="89059.7524">9121 12537 250 0,'0'-16'53'16,"-1"0"-47"-16,-3 0 3 15,1 2 1-15,1 3 5 16,0 1-9-16,0 0 1 16,1 5 0-16,1-2 1 15,-2 4-3-15,0 1-2 0,2-2-1 16,-4 4 2-16,2 0-3 16,-3 0-3-16,0 6-5 15,-2 6 3-15,-5 4 3 16,0 7 0-16,2 4 1 15,-2 3 0-15,5 4-1 0,-1-4 1 16,4 3-1-16,4-3 1 16,0 0-1-16,0-3 1 15,7-4-3-15,5-1 1 16,7-8-4-16,4-3 0 0,6-6-1 16,0-3 1-16,-1-2 8 15,2 0 3-15,-6-9-8 16,-4-3 0-16,-5-7 3 15,-3-2 3-15,-9-9 3 16,-3-4 4-16,0-7 1 16,-3-6 2-16,-9-1 18 15,2 2-3-15,-2 3-12 0,-1 7-6 16,-1 10-8-16,1 8 1 16,-3 9 1-16,-1 9-12 15,0 2-7-15,-3 19-9 16,0 11-11-16,4 11 4 15,6 5-9-15,7-3-34 0,3-8-72 16</inkml:trace>
  <inkml:trace contextRef="#ctx0" brushRef="#br0" timeOffset="89950.3023">12204 9199 436 0,'-10'-20'4'0,"0"1"-2"0,0 4 2 16,3 6 8-16,4 4-8 15,1-1-4-15,2 5 1 16,-2 1-2-16,2 0-5 15,0 8-26-15,0 7 17 16,2 7 13-16,5 9 3 0,-2 8-1 16,0 8 0-16,1 7-1 15,0 6-2-15,-5 4-14 16,3-2-1-16,-1-5 3 16,4-7-4-16,3-8 1 15,2-14 0-15,5-9-3 16,2-9 0-16,6-10-4 0,2-2 21 15,0-15-23-15,4-4-9 16,-4-6-6-16,0-6 23 16,-8-3 25-16,-2-3 41 15,-9-4-13-15,-8-3 19 0,0 0-7 16,-16 2-9-16,-5 2-7 16,-4 6-8-16,-4 4-3 15,0 8-10-15,-2 11 4 16,-1 9-9-16,0 4-4 15,3 19-17-15,0 13-16 0,4 9-15 16,6 11-46-16,-3 2-44 16</inkml:trace>
  <inkml:trace contextRef="#ctx0" brushRef="#br0" timeOffset="91059.6177">11488 13340 250 0,'-8'0'25'15,"-2"-4"-23"-15,-1-2-1 16,3 2 4-16,1-1 4 0,-5 3-2 16,4-2-3-16,-1 3-1 15,-1 1-2-15,0 0 1 16,-2 0-1-16,-1 1-1 15,-3 8 0-15,-1 3 1 16,0 3-2-16,-1 3 1 0,1 3-4 16,3 1 3-16,4 7-1 15,3 2 0-15,7 5 1 16,3 1-1-16,11 2-1 16,8 2 1-16,5-7 1 15,3-2-2-15,4-10-2 16,6-12-15-16,4-10 18 0,5-1 5 15,5-21 2-15,-1-10 0 16,0-3-9-16,-6-8-12 16,-8-2-17-16,-10-3-1 15,-13-2 17-15,-15-1 31 0,-4-3 19 16,-22 6 25-16,-8 4-8 16,-10 8-2-16,-1 14-15 15,-8 22-10-15,-4 18-11 16,-12 37-11-16,-15 30-47 15,-21 17-163-15</inkml:trace>
  <inkml:trace contextRef="#ctx0" brushRef="#br0" timeOffset="99857.0371">9525 12122 273 0,'-1'-4'24'15,"-1"-9"10"-15,0 5-14 16,2 5-15-16,0 3-10 16,0 0-8-16,0 0 8 15,7 0 7-15,3 4 1 16,0-2-3-16,1 2 0 16,0-4-4-16,-1 0-6 0,-3 0 4 15,1 0-1-15,-1-2 1 16,-5-6 6-16,0 2 2 15,-2 0 2-15,0-4 3 0,0 2 8 16,0-2-3-16,0 3-1 16,-2 1 5-16,-1 3-2 15,-1 1-9-15,2 2 0 16,-4 0-5-16,1 0 0 16,1 7 0-16,-3 4 1 15,1 3-2-15,1 3-1 0,2-2-6 16,1 1-17-16,2-2-6 15,0-3-11-15,0-2-20 16,0-7 23-16,8-2 4 16,-1 0 10-16,1-11 25 15,1-5-3-15,1-1 22 16,-3-3-14-16,-2 4 9 0,0 4 19 16,-3 0 14-16,-2 5 11 15,0 4-10-15,0 1-20 16,0 2-15-16,0 0-14 15,0 0-2-15,-2 5 14 0,0 6-11 16,1 3 0-16,1 3-2 16,0 0-26-16,3 1-33 15,2-9-77-15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6:58.490"/>
    </inkml:context>
    <inkml:brush xml:id="br0">
      <inkml:brushProperty name="width" value="0.05292" units="cm"/>
      <inkml:brushProperty name="height" value="0.05292" units="cm"/>
      <inkml:brushProperty name="color" value="#FF0000"/>
    </inkml:brush>
  </inkml:definitions>
  <inkml:trace contextRef="#ctx0" brushRef="#br0">16723 6480 286 0,'-14'0'-43'0,"4"-7"56"16,3 0 5-16,5 3-5 16,2 2-5-16,0 1-6 0,6-1 3 15,10 2-10-15,9-4 3 16,8 3 9-16,8-1-11 16,3 2 12-16,9-4-7 15,6 2 1-15,6 0-6 16,4 1 5-16,14-2 3 15,5 3-4-15,6-3 2 16,8 3 0-16,1-1-3 0,1 1 2 16,-2 0-1-16,6 0 0 15,1 0-1-15,-1 0-11 16,6 0 6-16,0-2 6 16,3-2-3-16,-2-1 8 0,5-2-5 15,-2-2 2-15,4 2 0 16,0-2 0-16,2 0 4 15,-4 2-4-15,1 0-1 16,-6 1 0-16,-3 0 0 16,-12 0-1-16,-7 1 1 0,-14-1-1 15,-8 2 0-15,-12 1 0 16,-15-2 1-16,-4 1 0 16,-12 2 2-16,-2 2 0 15,-10 0-1-15,-5 0-2 16,-4 0-2-16,-7 7-11 15,-5 4-29-15,-17 2-9 0,-16-1 13 16,-16-1-9-16,-12-2-66 16</inkml:trace>
  <inkml:trace contextRef="#ctx0" brushRef="#br0" timeOffset="531.1911">17245 6560 184 0,'-3'-4'7'0,"-12"-8"20"16,11 3 13-16,4 2-15 16,2 1-10-16,10 1-13 15,7 3-1-15,10-1 2 0,5 1 4 16,14 2-8-16,14 0-14 16,9 0 32-16,8 0-17 15,11 4 3-15,9-1-2 16,10 1-1-16,4 0 0 15,4-2 1-15,4-1-1 16,1-1-4-16,3 2 1 0,3-2 0 16,1 0 2-16,4 0 1 15,0 0 1-15,0-2-1 16,-8 2 0-16,-1-3 2 16,-7-4-1-16,-5 1 1 15,-7 0 0-15,-10-4 2 16,-5 2 1-16,-10 0 2 0,-9 5 1 15,-8 1-5-15,-9 2-1 16,-6 2-2-16,-6 10-1 16,-8 6-16-16,-7 5-51 15,-10 0-43-15,-7-2-29 0</inkml:trace>
  <inkml:trace contextRef="#ctx0" brushRef="#br0" timeOffset="8499.4769">4886 8304 126 0,'21'-3'15'15,"4"-6"-1"-15,6-1 1 0,3 0 2 16,3 2-3-16,7-5 12 15,2 4-16-15,5 0-2 16,3 2 0-16,3 2-1 16,3-1-2-16,-2 3-2 15,1 1-2-15,-1 0 0 0,-6-2-2 16,-4 3 2-16,-6-3 1 16,-8 1-2-16,-3-1 1 15,-8 1 0-15,-5-1 0 16,-5 2-1-16,-4-1 1 15,-2 3-2-15,-4-2 0 0,-3 2-1 16,0 0-6-16,-5 0-8 16,-11 0 4-16,-4 0-1 15,-5 0 6-15,-8 0 7 16,-4 0 2-16,-4 0-1 16,-6 0-1-16,-1 4 1 15,-6 0-1-15,1 0 0 0,1 3 0 16,1-1 1-16,5-1-1 15,7-1 0-15,5-4 1 16,7 2 3-16,2-2 2 16,9 0 8-16,3 0 9 15,2 0-14-15,6 0 2 0,3 0 2 16,2 0 2-16,16-2-14 16,8-2-1-16,15 0 2 15,8 1 3-15,9 1-2 16,7 0-1-16,1 2-7 15,4 0-11-15,-1-1-33 0,-3 4-18 16,-1 1 16-16,-4-3-81 16</inkml:trace>
  <inkml:trace contextRef="#ctx0" brushRef="#br0" timeOffset="9515.015">8502 8251 152 0,'5'-2'35'0,"2"-5"-24"0,1 0 22 15,3 4-23-15,3-3-2 16,2 1-2-16,4-1 7 16,1 3-5-16,6-1 1 15,0-1-3-15,4 1 0 0,3 1 0 16,3-1 0-16,7 2-2 15,-1-2 0-15,9 1 2 16,4 3-3-16,5-1-1 16,2 1-2-16,3 0 2 15,2 0-2-15,0 0 2 0,1 0-2 16,-3 0-2-16,1 0 3 16,-1 0 1-16,2 0-1 15,0 1-3-15,4-1 0 16,0 2 3-16,-2-1 0 15,0 2-3-15,-5-3 5 16,-4 0-3-16,-2 0 1 0,-5 0-1 16,-6 0 1-16,-3 0-2 15,-5 0 2-15,-4 0-1 16,-6 0 1-16,-6 1-1 16,-3-1-1-16,-6 4-1 15,-7-4 0-15,-1 2-13 0,-2-1-9 16,-5 1-7-16,0 0 2 15,-17 0-3-15,-5-1 30 16,-12 2-15-16,-3-2-19 16,-12 1-33-16</inkml:trace>
  <inkml:trace contextRef="#ctx0" brushRef="#br0" timeOffset="9952.4908">9308 8272 113 0,'-21'0'17'16,"6"0"-8"-16,5 0 9 16,0 0 3-16,5 0 2 15,2-1 8-15,1-1-10 0,0 0-1 16,2 0 6-16,0 2-21 15,7 0-16-15,8-1 13 16,6 1-2-16,9 0 7 16,9 0-8-16,5 0 12 15,9 0-5-15,6 0 1 0,5 0 0 16,6 1-5-16,6 3-1 16,4-1 0-16,2-1-2 15,-1 1 1-15,1-1 3 16,-3-2-3-16,0 0 0 15,-3 0 2-15,-7 0-2 0,3-2 4 16,-3-1 3-16,-3 0 0 16,0-1-2-16,-6 2-3 15,-7 2-1-15,-3 0 1 16,-4 0-2-16,-7 6-2 16,-8 5 0-16,-3 6-21 15,-7 1-26-15,-2 0-36 0,-7-2 10 16</inkml:trace>
  <inkml:trace contextRef="#ctx0" brushRef="#br0" timeOffset="11577.4419">15046 8435 265 0,'0'-11'11'15,"0"1"10"-15,0-3-9 16,2 4-4-16,3-2 3 16,-2 2-12-16,3 1 1 0,2-2 3 15,5 3-6-15,3 0 2 16,6-2 0-16,7 2 3 15,10 0-13-15,5-3 11 16,9 0 1-16,8 2 2 16,8-2-5-16,8 0 14 15,9 1-8-15,11 0-3 16,7 2 2-16,7-1-2 0,5 4 2 16,6-2-4-16,-2 1 0 15,4-1 2-15,2 3-15 16,1-1 4-16,2 0 2 15,4 1 0-15,2-1-11 16,-1 1 10-16,0-1 6 0,-5 3-3 16,-7-3-4-16,-17 1-3 15,-4-1 1-15,-13-2-1 16,-12 5 23-16,-10-1-7 16,-8 0-1-16,-9 2-9 0,-8 0-49 15,-15 0 7-15,-10 0-20 16</inkml:trace>
  <inkml:trace contextRef="#ctx0" brushRef="#br0" timeOffset="12046.171">16151 8319 130 0,'26'-18'21'0,"8"0"-9"15,6 0 7-15,9 0 16 0,11 4-16 16,12 0-12-16,10-1-1 16,12 1 9-16,4 2-2 15,9-2-3-15,-5 1 1 0,2 1-3 16,-7-1-1-16,-3 1 0 15,-8-1 0-15,-6 2-2 16,-4 4-1-16,-10 2-1 16,-3 5-2-16,-7 0-1 15,-8 8-1-15,-12 6-21 16,-9-2-47-16,-14-5-176 0</inkml:trace>
  <inkml:trace contextRef="#ctx0" brushRef="#br0" timeOffset="12905.4927">20447 8506 181 0,'-18'-12'10'16,"6"-1"3"-16,-3-1-1 15,1 0 3-15,2 1-2 16,-2-1-3-16,4-3-4 16,-1 4-1-16,4-4 2 15,1 5-1-15,5-2 15 0,1 1-27 16,3 0 5-16,14 3 2 16,10 0-1-16,7-1 7 15,12 0-10-15,12 3 6 16,8 0-1-16,10-1-7 0,9 0 11 15,9 2-5-15,7 2-1 16,6-4-2-16,5 1 2 16,5 1 1-16,0-1 0 15,4-2-2-15,-1-1 1 16,-1 1-1-16,-4-1 4 16,-4 3-2-16,-3-5 2 15,-4 4-2-15,-6 0 2 0,-8 2-1 16,-7 2 0-16,-7-1-2 15,-8 5-2-15,-10 1 2 16,-10 0-1-16,-11 0-12 16,-10 7-16-16,-8-2-27 15,-14-2-94-15</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7:49.456"/>
    </inkml:context>
    <inkml:brush xml:id="br0">
      <inkml:brushProperty name="width" value="0.05292" units="cm"/>
      <inkml:brushProperty name="height" value="0.05292" units="cm"/>
      <inkml:brushProperty name="color" value="#FF0000"/>
    </inkml:brush>
  </inkml:definitions>
  <inkml:trace contextRef="#ctx0" brushRef="#br0">12313 13047 303 0,'0'-10'8'0,"0"-8"-10"16,5-1 6-16,15-3 3 16,9-1-7-16,8-4 8 15,8-1-2-15,7-7-2 16,9 3-4-16,0-3 0 15,7 3-4-15,2-1-12 0,1 1 16 16,-1 2-4-16,-2 2-5 16,-6 1-6-16,-6 2 6 15,-5 5-5-15,-14 3-5 16,-8 4 9-16,-13 4 8 16,-6 4-18-16,-10 5 21 15,0 0-11-15,-12 0-14 0,-7 8 23 16,-5 7-1-16,-8 4 2 15,-2 5-3-15,-4-1 3 16,-2 7-5-16,-1 1 3 16,-4 1 2-16,1 3 4 0,-7 3 0 15,1 3 8-15,-4 1-4 16,-3 1 2-16,1-1-2 16,2 0 0-16,4-6-3 15,6-4-3-15,3-5 1 16,7-4-2-16,7-3 1 15,5-8-2-15,8-1 0 0,6-7 3 16,6-4-3-16,2 0 14 16,24-17 13-16,11-8-11 15,13-8-2-15,17-10 7 16,11-7-2-16,7-6 3 0,7 5-13 16,-2 1-3-1,-1 7-4-15,-2 11-1 0,-14 7-13 16,-10 5-89-16,-20 6-176 15</inkml:trace>
  <inkml:trace contextRef="#ctx0" brushRef="#br0" timeOffset="3359.9806">11781 14515 333 0,'-9'-8'-33'0,"0"-5"48"16,2 2 8-16,2 3-8 15,-1 4 5-15,4 1-8 16,0 1-5-16,2 0-2 15,0 2-5-15,0 0-1 0,0 0-1 16,0 0-7-16,0 0-4 16,0 7 12-16,4 4 0 15,4 3 1-15,-1 2 0 16,1 2-1-16,3 5 2 16,0 0-2-16,-2 6 0 15,1-1-1-15,2 5 1 16,0 2 1-16,1 1-1 0,3-1 1 15,2 3-1-15,3-4 1 16,2-1-2-16,5 3-1 16,2-2 2-16,4 0 0 15,4 4-1-15,0 1-2 0,3 1 4 16,3 1-2-16,5 4 3 16,4-2-1-16,0 0-1 15,6 0 0-15,0 2 2 16,6-3-2-16,2 3 2 15,3-1-3-15,3-1 4 16,3-2-3-16,4-2-2 0,3-1 3 16,0-2 2-16,-3 0 1 15,5-1-5-15,-4 1 3 16,-2-3 0-16,0 2-1 16,-4 0-1-16,6-3 2 15,2 1-5-15,-1-1 8 0,5-6-7 16,2 3 4-16,5-2 0 15,3-2-1-15,-2-2-1 16,2 0 1-16,6-2-2 16,-3 2 6-16,2-3-4 0,-1 1 4 15,-1-1-3-15,1 2-1 16,-1-1 1-16,0-2-1 16,-2 1 1-16,-1-1-1 15,2 1 0-15,-4-2 0 16,1 0 1-16,0-1-1 15,1 0 1-15,0 3-2 0,0-3 1 16,5 3 0-16,-3-2 0 16,4 2 1-16,-3-3-1 15,0 1 0-15,0 0-11 16,2-1 13-16,-5 1-5 0,-2-1 4 16,3-2 0-1,-4 2-1-15,2-3-2 0,-1-1 3 16,5-3 0-16,0 1 0 15,1 0-1-15,2-3 0 16,0 0-1-16,1-1 2 16,-1 0-1-16,1 0 1 0,0-2-2 15,2-1-2-15,-2 2 2 16,4-3-12-16,0 0 42 16,1 1-27-16,2 0-2 15,1-1 1-15,1-1-1 16,0 0 0-16,0-2 0 0,2 0 1 15,-2 1-1-15,2-1 0 16,-1 0 0-16,1 0 0 16,-3 0 1-16,7 0-1 15,-6 0 2-15,6 0-2 16,-3 0-3-16,3 0 3 0,-2-1 3 16,1-3-2-16,-3 1 0 15,0-3-1-15,0 1 0 16,2 0 0-16,0-3 0 15,-3 1 0-15,3-2-1 16,-2 1 1-16,0-2-3 0,-2 2 1 16,0-5 2-16,-1 0-4 15,-5 0 4-15,5-2 3 16,-7-5-6-16,3 3 7 16,-5-5 2-16,-1-1 1 15,1 0-2-15,-1 0-1 16,0-3-1-16,-1 0-1 0,4 1 1 15,1-2-1-15,0-1 0 16,0-4 1-16,2 0-2 16,-2-6 0-16,2 2 0 15,-3-3 0-15,4-1-1 16,-4 1 1-16,-3 2-1 0,1 0 1 16,-1-1-1-16,-3 1-1 15,-1-1 0-15,2-1 1 16,-1 0 0-16,-6-2 0 15,2 2-2-15,0-2 1 16,-2 3-3-16,1-1 0 0,-4 1 1 16,-2-1 0-16,-4-2-3 15,-2-2 4-15,-1 1 0 16,-6-5 2-16,1 2 1 16,-2 3-1-16,-2-5 2 15,1 4 3-15,-1 1-3 16,0-1 2-16,0 2 0 0,-4 2-3 15,0 0 0-15,-5 3 3 16,-2 4-3-16,-4 1-1 16,-1 5 1-16,-5-2 0 15,-3 4-1-15,-3 2-1 0,-4 0 0 16,-5 3 3-16,-7 4-3 16,1-2 1-16,1 3 0 15,-4 0-1-15,0 3-22 16,-2 0 18-16,4 3-4 15,-10-3-2-15,-4 2 5 16,-6 2 4-16,1-4 24 0,0 2-1 16,-3 0-32-16,0 2 1 15,0 0 10-15,1 2-1 16,-5 5-16-16,1 0-27 16,-3 0-19-16,-1 0 17 15,0 1 4-15,0 0-4 0,-10 3-1 16</inkml:trace>
  <inkml:trace contextRef="#ctx0" brushRef="#br0" timeOffset="3766.1973">27080 14707 111 0,'-24'-2'19'0,"2"-8"-4"15,2 1 18-15,6-2 5 16,-1 1 4-16,4 2-7 15,3 1-9-15,2-3-10 0,0 3-4 16,3 0-4-16,1 1-2 16,2 2-3-16,0 2-3 15,2-2-3-15,11 1 5 16,6 0-14-16,6-5 5 16,4 2 3-16,7 2 5 0,3-4-2 15,3-1 2-15,1 2 1 16,2 0-1-16,-2 0-1 15,0 1 0-15,-3 1 0 16,-6 1-1-16,-4 3 4 16,-7 1 0-16,-3 0-3 15,-5 4 1-15,-5 8-2 0,-3 6 0 16,-3 12 2-16,-4 11 1 16,0 9 1-16,0 14 0 15,-2 7-2-15,-7 13-3 16,-3 7-7-16,-6 1-64 15,-2-2-98-15</inkml:trace>
  <inkml:trace contextRef="#ctx0" brushRef="#br0" timeOffset="6125.3905">27032 9384 190 0,'-2'-16'8'16,"2"-1"3"-16,0 5-1 16,0 2-11-16,9 0-4 0,3 4-12 15,3-1 3-15,-1-3-7 16,4-4-10-16,4 0-71 15</inkml:trace>
  <inkml:trace contextRef="#ctx0" brushRef="#br0" timeOffset="8328.3684">27280 9296 167 0,'2'0'4'0,"-1"0"13"15,1 0 2-15,1-2-3 16,1 1-1-16,-2-2 2 16,1 2 2-16,1-2-12 15,0-1-1-15,-2 1 4 16,1-1-5-16,-1-2-2 0,0 0 1 16,1-1-1-16,-1-1 1 15,0-1 0-15,-1-1 2 16,1-1 1-16,0-1-2 15,0-4 1-15,-2 3-1 16,0-4 1-16,0-3-1 16,0 2-2-16,0-2-5 0,-2 0 4 15,-3-1-2-15,-2-2 0 16,0 0 1-16,-3 0-1 16,0-1 0-16,-1 1 0 15,-2-2 1-15,-1 0-3 16,-1-1 4-16,0-3-4 0,-4-1-1 15,0-3 12-15,-3 1-13 16,1-2 7-16,-5-1 0 16,2 1-2-16,-1-2-1 15,-1 2 1-15,-3-1 0 0,-1 1 1 16,1-2-2-16,-3 0-2 16,-2-1 4-16,0 3-2 15,-2-2 0-15,-2 1 0 16,2-1 1-16,-3 4-2 15,-1-4 2-15,-2 1-1 16,1-1 1-16,1-2-1 16,-2-2-1-16,-1 0 2 0,-3-2 0 15,4 2-1-15,-7-3 1 16,3 2-1-16,-3 0 1 16,1 2 0-16,-5-2 1 15,3 0-2-15,2 2 3 0,-5-2-3 16,-1 2 3-16,1-3-1 15,-3 5 0-15,-1 1 0 16,-3 1 1-16,1-1 2 16,-2-2-2-16,-2 3 0 15,0-1 0-15,-3-1 0 0,2 1-1 16,-4 2-1-16,-5 0 0 16,2 6-1-16,-4-4 1 15,-3 5-1-15,-2-2 0 16,2 3 0-16,-7-1 0 15,2 1 1-15,-4 2-1 16,-3 1-1-16,-1-1 1 0,-1 1 0 16,-3 3-2-16,-2-1 1 15,-2 2-1-15,4-1 1 16,-2 0 1-16,-3 5 0 16,5-4 0-16,-2 3 0 15,-1 1 0-15,-1-2 0 0,3 5 0 16,-1-3 0-16,0 0 0 15,-2 4 0-15,0-4-1 16,4 3 2-16,-2-1-1 16,2 3-1-16,-2-2 0 0,0 0 1 15,2 3-1-15,-4-3 0 16,0 3 1-16,2 1-1 16,-3-2 0-16,5 3 1 15,-4-1 0-15,1 0-1 16,0-1 1-16,-1 2-2 15,1 2 0-15,-4-2 0 16,6 0-2-16,-3 1 2 0,4 1-1 16,-2-2 2-16,-1 1 0 15,3 1 0-15,-2 2 0 16,1-1 0-16,-1 1 0 16,2-1-1-16,-2 0-2 15,-2 4 3-15,1-2 0 0,-5 1 1 16,-1 1 0-16,-1 0-1 15,0 0 0-15,-1 0 1 16,0 0 1-16,-2 1-1 16,-2 5 0-16,5-1 0 0,-5 1 0 15,1 1 0-15,-1 1 0 16,0 0 0-16,1 4-2 16,-3-1-3-16,2 0-1 15,-2 3 1-15,5-2-1 16,0 1 2-16,2 2 0 15,0-1 0-15,1 1 3 0,-2 3 1 16,2-1 0-16,-2-1-8 16,0 6 9-16,0-2 0 15,0 0-1-15,0-1 0 16,0 3 1-16,0 1 1 16,1 0-2-16,2 4 0 15,1 1 0-15,0 4 0 0,0 2 0 16,2 2 1-16,3 0-2 15,4 1 2-15,1 2-1 16,2 1-1-16,2-1 2 16,2 4-1-16,-2 5 0 0,-4-2 0 15,3 6 0-15,-2 0 0 16,1 1 0-16,2 2 0 16,-4 1 0-16,6-1 1 15,3 4-2-15,1 0 2 0,-1 0-2 16,4 0 2-16,2 1-1 15,1 1 0-15,3 0 0 16,1-2 0-16,1 1 0 16,2-3 0-16,1 2 0 15,-2-5 0-15,4 3 0 16,-2-2 0-16,4-3-1 16,-1 1 2-16,8-3-1 0,-1 0 0 15,7-6 0-15,0 3 0 16,3-4 1-16,4 1-1 15,3-2 0-15,2-5 0 16,2 0 0-16,5-3 0 0,3-1-1 16,3-3-3-16,3-3-53 15,3-1-12-15,-2-4 14 16,1-5-24-16</inkml:trace>
  <inkml:trace contextRef="#ctx0" brushRef="#br0" timeOffset="8765.8232">12698 8820 141 0,'0'0'106'0,"0"0"-98"16,0-5 6-16,0 3-1 16,0 2-12-16,-1 0-3 15,-5 11 3-15,1 2 0 0,0 6-1 16,-2 6 0-16,-1 1 1 15,1 7-1-15,0-1 1 16,2 3-1-16,3 1 0 16,2-2 1-16,0-1-2 15,0-5 1-15,11-5 0 16,7 0 0-16,5-8-2 0,11-3 4 16,9-9 2-16,11-3 0 15,9 0-5-15,12-4 0 16,8-7 2-16,5-4-9 15,-1-3-91-15</inkml:trace>
  <inkml:trace contextRef="#ctx0" brushRef="#br0" timeOffset="13843.9512">10706 12860 165 0,'0'5'14'16,"2"5"-17"-16,-1 0 4 15,3 3-2-15,-3 4 1 16,1 1 1-16,2 2-1 16,-3 4 0-16,1 0 0 15,-2 3 0-15,0 2 1 16,0 1-1-16,0 4 1 0,-3 2-1 15,-3 3 2-15,-2 2 0 16,0 2 3-16,-3 1-1 16,3 1-2-16,-7 4 0 15,1-1 0-15,-4 2 16 16,-3 4-14-16,-5 3 2 0,-1 0-1 16,-3 2-2-16,-1 1-2 15,-3 2 0-15,0 0-1 16,-4-2 0-16,0 1 1 15,-3-2-1-15,-1 2 1 0,-4-3-1 16,-3 3 0-16,-4 3 2 16,-4 1-1-16,-5 2 0 15,0 3-1-15,-8 0 0 16,-1-3 0-16,-2 0 1 16,-3-4-2-16,-1 0 2 15,-4 1 0-15,-1-7-1 0,-4 4 1 16,-1-4-2-16,-3 2 2 15,4-2-2-15,0-4 2 16,0-1-1-16,2-7 0 16,1-2 1-16,3-2-1 15,2-8 2-15,-1-2 3 0,-2-5 4 16,3-4 8-16,4-2 1 16,-1-8-11-16,-1-1 2 15,2-4-4-15,2-4-2 16,4-3 1-16,2 0 12 15,1-3-4-15,6-8-10 0,3-5 0 16,2-2 1-16,2-3-2 16,3-4 1-16,5-3-2 15,0-5 0-15,3 0 1 16,0-5-2-16,1-1-7 16,3 0 1-16,1-3 1 15,0 3 10-15,6-2-1 0,-1 0 18 16,4 0-12-16,-2-2-4 15,6 1-1-15,-1-4-1 16,5 6 0-16,1-6 2 16,4-2 2-16,2-1-9 15,0-1 7-15,5-1 2 0,2-3-2 16,-1 4-3-16,2-2 4 16,2 2-5-16,2-1 0 15,0-1-1-15,4 2-2 16,9-2 2-16,1 0 0 0,6 2 1 15,2-1-4-15,7-1 1 16,3-3 0-16,6-2 5 16,2-2-7-16,1 2-4 15,7 0 6-15,-6-1 0 16,4 3 2-16,-2 3-1 0,5-1 0 16,1 3-1-16,6 2-1 15,1-2-2-15,3 5 0 16,2 2 0-16,-1-1 7 15,0 3-1-15,2 0-1 16,-2 2-15-16,0 0 20 16,4 2-2-16,0-1-5 0,1 2 6 15,1 0-3-15,1 1 0 16,-3 2-1-16,-4 3 0 16,-2 2 0-16,-9 3 2 15,-3 5-2-15,-8 2 0 0,-8 4-1 16,-3 3 2-16,-7 2-1 15,-2 6 0-15,-6-1 0 16,-3 1 0-16,0 1-1 16,-3 0 1-16,0 2 0 15,-2 0 0-15,2 0-5 16,1 0-34-16,-3 0-44 0,-5-2-64 16</inkml:trace>
  <inkml:trace contextRef="#ctx0" brushRef="#br0" timeOffset="14468.8943">8159 12591 299 0,'-10'0'-11'0,"-2"0"26"16,2-6-1-16,3 3-5 15,-1 0-5-15,3 1-1 16,0 2 3-16,1 0-2 15,1 0-2-15,1 0-1 0,-2 0-1 16,3 0 0-16,1 2-2 16,0 4 0-16,1 3-1 15,6-2-2-15,7 1 3 16,3 2 2-16,3 1 2 16,3-2-3-16,4 0 2 0,5 0-4 15,2-4 2-15,0-1-3 16,1-3-4-16,1-1 10 15,-1 0-7-15,-1 0 9 16,4-1-6-16,-4-3 2 16,0 1 1-16,1-1 1 15,-4 0 1-15,-2 1-3 0,-5 1 1 16,-1 0-1-16,-4 2 0 16,-7 0 0-16,0 0-1 15,-6 0 1-15,-1 0-3 16,-1 7-2-16,-4 1-1 15,0 4 2-15,-2 6 14 0,-11 4-9 16,-10 11 6-16,-7 8-5 16,-14 13-1-16,-9 10 0 15,-11 16-1-15,-9 15 1 16,-6 14-6-16,0 12-30 16,-6 4-22-16,-3 0-63 0</inkml:trace>
  <inkml:trace contextRef="#ctx0" brushRef="#br0" timeOffset="25890.6274">12501 14745 331 0,'-5'0'13'0,"-8"-12"-1"15,6 9-5-15,5 1 5 16,2 2-12-16,0 0-6 0,2 2 3 16,11 7 8-16,-1 3-5 15,4 6 1-15,4 2 0 16,0 3-2-16,1-2 2 16,4 6-1-16,2-4 0 0,2 4 0 15,3 0-1-15,6-1-3 16,-1 1 5-16,5 3-1 15,-1 2 0-15,6 2 0 16,1 0 1-16,3 2 0 16,3 1-1-16,4 4 1 0,-2-2-1 15,5 3 1-15,0 2-1 16,7-1 0-16,1 4 0 16,3-1 1-16,7-2-1 15,8-1-1-15,2 0 0 16,2 0 0-16,9-2-7 15,2 0 8-15,2 0 1 16,0 2-2-16,7-1 1 0,1 1 0 16,3 0-2-16,4-4 4 15,0 4-5-15,8-3 0 16,3 1 7-16,3-3-4 16,6 1 2-16,2 1-2 15,5-4-4-15,5-1 4 0,-2-1 2 16,5 0-2-16,1-3 2 15,-3-1 0-15,5 0-2 16,1-1 1-16,-1-1 1 16,5-1-2-16,4-2 2 0,4-2-8 15,1 0 15-15,0-3-7 16,6-4-2-16,1 2-1 16,3-5 4-16,2-1-4 15,2 1 1-15,2-5 3 16,-4 1-3-16,2-2 2 15,-4 1 3-15,-2-2-3 0,-1 0-1 16,0-2 0-16,0-3-1 16,6-1 1-16,-6 0 1 15,6-5-1-15,4-7 1 16,-3-3 0-16,3-4-1 16,-3-6 1-16,-3-4-2 15,1-5 0-15,-3-3 0 0,-4-4 0 16,0-8 3-16,0-6-3 15,0-5 2-15,-3-10-5 16,0-2 14-16,0-6-7 16,-5-2-2-16,-2-2 1 0,-5 2 1 15,-1-2-1-15,-7-2 1 16,1-3 2-16,-3-3 2 16,0-1 1-16,0 0 1 15,0-3-3-15,-2 1-3 16,-4 2-2-16,-3 2-2 0,-1 1 1 15,-11-1-1-15,0 3 0 16,-7 3 1-16,-6 4 0 16,-6 3-1-16,-4 4-1 15,-7 8 1-15,-7 4-4 16,-6 4-6-16,-6 8 5 0,-11 5 0 16,-8 7 2-16,-7 6-8 15,-9 10-6-15,-11 8-7 16,-11 8-23-16,-14 3-75 15,-10 1-101-15</inkml:trace>
  <inkml:trace contextRef="#ctx0" brushRef="#br0" timeOffset="27218.6798">13142 14639 324 0,'-11'-16'11'0,"4"3"2"15,4 7-2-15,1 0-4 16,2 6 1-16,0 0-9 16,0 0-6-16,5 6 5 0,8 2 3 15,5 6-1-15,3 8 0 16,6 0 0-16,2 6-1 15,4 7 2-15,2 2-1 16,3 5-1-16,3 0 1 16,4 6 1-16,3 4-2 15,4 3 1-15,4 5 1 0,7 2-1 16,5 4 0-16,5 0 0 16,3 2 0-16,7 0 0 15,7 1 1-15,7-1-2 16,2 0 1-16,6 3 0 15,8-3 0-15,6 1 0 0,0 3 0 16,6-1 0-16,6 0 0 16,2-1-1-16,6-3 2 15,6 0 0-15,6-5-1 16,7-5-1-16,10-5 1 16,4-2-2-16,7-6 7 15,6-1-4-15,5-4-1 0,2-1-9 16,2-2 9-16,1-2 3 15,0-2-11-15,-1-4 11 16,2-1-5-16,-2-2 2 16,1-2-2-16,1-3 2 15,1-3 2-15,5-4-2 0,-1-4-1 16,-2-3 2-16,-1-1-1 16,-3-5 1-16,0 0-3 15,-9 0 5-15,3-4 0 16,-3-1 2-16,-2-4-1 15,-6-2-4-15,-1 1 3 0,-1-5-2 16,-5-1-1-16,-1-3 0 16,1-1 1-16,-3-4-1 15,2 0-1-15,-4-2 1 16,4-4-4-16,-6-2-5 16,3-2 3-16,-3 0-4 15,-3-5-3-15,1 0 0 0,-6-2 4 16,-3-5 2-16,-4-3 3 15,-7-6 4-15,-6-5 0 16,-3-4 6-16,-6-2 10 16,-2-2 3-16,-4-2 0 0,-2 1-3 15,-6 1 1-15,-1 2 0 16,-7 0-2-16,-4 0-7 16,-5 2 0-16,2 1-5 15,-6-1-1-15,-7 1 0 16,0 5-2-16,-4 0-1 15,-6 4 0-15,-2 5-4 0,-9-1-9 16,-3 4-7-16,-8 4 1 16,-2 0 1-16,-8 6-1 15,-5 4 6-15,-4 2-2 16,-7 5-23-16,-6 1-18 16,-11 5-28-16</inkml:trace>
  <inkml:trace contextRef="#ctx0" brushRef="#br0" timeOffset="28593.5946">12862 14583 392 0,'-11'-12'13'0,"2"-1"-8"0,4 6 1 16,3 2 1-16,2 5-7 15,4 0-5-15,8 2-7 16,6 8 10-16,8 3 2 16,6 5 0-16,7 5-5 15,4 4-4-15,4 3-5 16,7 6 1-16,-1 3 5 0,7 4 1 15,-3 2 1-15,8 2 0 16,-1 1 3-16,7 4 1 16,2 3 1-16,8 0 1 15,8 3 0-15,-1 3 0 0,10 1-2 16,3 1 2-16,4 3 2 16,7 0-4-16,3 0 2 15,5 3 2-15,6 1-4 16,3 1 4-16,4 0-1 15,7 1-4-15,3 3 5 0,5-4-2 16,6 1 0-16,4-2 0 16,8-4-4-16,2-2 8 15,7-3-6-15,-2 0 2 16,9-8 3-16,1 1-3 16,3-2 1-16,7-4-1 15,5 0-1-15,-1-3 0 16,1-4 2-16,1-5-1 0,0-1-1 15,0-6 2-15,1-4-2 16,-1-2 1-16,4-5-4 16,-4-2 12-16,1-4-4 0,1-3-4 15,-2-5 3-15,-5-1-1 16,-2-3-2-16,1 0 5 16,-3 0 2-16,-7-3-1 15,2-4 3-15,-3-4-5 16,-2-2-3-16,-2-1 2 15,0-4-3-15,-2-6 2 0,0-2-2 16,-5-6 0-16,-3-2 0 16,-4 0-1-16,-2-3 3 15,-5-2-3-15,-4-2 2 16,1 1-1-16,-1-3-2 16,-5 3-2-16,-1-7 1 15,-7-1-1-15,0-4 1 0,-7-7 1 16,-2 1 4-16,-2-9-3 15,-1 1 2-15,-2-4 2 16,-3 1-1-16,1 0 0 16,-5 1-2-16,-3 1-1 0,-6-1 1 15,-5-4 3-15,-5 1 0 16,-8-2 7-16,-7 0 2 16,-2-2 2-16,-2 1-4 15,-8 5 1-15,2 1-2 16,-2 8-4-16,-5-1-3 0,-4 9-1 15,-3 2-1-15,-5 3 0 16,-3 3-2-16,-7 5-5 16,-2 1-5-16,-4 5-3 15,-2 3-10-15,-7 5-4 16,-4 7-13-16,-7-2-37 16,-6 5-25-16</inkml:trace>
  <inkml:trace contextRef="#ctx0" brushRef="#br0" timeOffset="28843.5715">25585 14433 315 0,'-7'-3'35'0,"1"-6"-26"15,6 6-2-15,1 3-14 16,19 5-71-16,0 4-26 16,3 0-66-16</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8:57.037"/>
    </inkml:context>
    <inkml:brush xml:id="br0">
      <inkml:brushProperty name="width" value="0.05292" units="cm"/>
      <inkml:brushProperty name="height" value="0.05292" units="cm"/>
      <inkml:brushProperty name="color" value="#FF0000"/>
    </inkml:brush>
  </inkml:definitions>
  <inkml:trace contextRef="#ctx0" brushRef="#br0">16008 7688 203 0,'2'0'51'16,"3"0"19"-16,2-6-53 0,8-2-16 15,2 0 2-15,7 1-3 0,3-2 0 16,4 4-1-1,3-1 1-15,-2 1 0 0,4 3 0 16,1-1-1 0,2 1-8-16,-4 0 5 0,5 1-7 15,2-2 10-15,-2 2-2 16,3-3 1-16,4 1 1 0,1-1 2 16,1 1-2-1,4 1 1-15,1-1 1 0,2-2-4 16,4 2-3-1,-1-2-1-15,4 1-5 0,-4 1 9 16,6-1 4-16,-1 1-2 0,1 0 1 16,1 0 1-1,5-1-1-15,-1 1 0 0,1 1 0 16,0 0 1 0,2 1-1-16,-3 1 1 0,4-2-1 15,-1 0-1-15,-1 2 2 0,4 0-2 16,0 0-4-1,4 0-1-15,-3 0 4 16,-1-1 0-16,0 1 2 16,4 0-1-16,-4 0 3 0,4 0-2 0,-1 0 0 15,0 0 0 1,2 0 0-16,1 0 0 16,1 0 0-16,0 0 0 15,-3 0 0-15,3 1 0 0,0-1 1 16,0 0-2-16,0 2 3 15,4 0-2-15,-4-2 0 16,-2 1 1-16,1-1-1 16,1 2 0-16,-3-2 0 15,-1 0 0-15,2-2 0 0,1 2 0 16,5 0 1 0,-3 0-1-16,0-1-2 0,-3-3-2 15,2 1 0-15,-6-3 1 0,-1-3 1 16,-3 2 3-16,-3 0-2 15,1-2 2-15,-5 0-1 16,-3 2 0-16,-4 0 1 16,-3 3-1-16,-8 1-1 15,-3 1-18-15,-9-2-54 16,-7-1-15-16</inkml:trace>
  <inkml:trace contextRef="#ctx0" brushRef="#br0" timeOffset="25310.2773">14855 7734 126 0,'16'-3'52'0,"2"-8"-49"0,2 0-7 15,2 2 10 1,3 0-5-16,1 0 0 0,1 1-1 16,4 0 2-1,3 3-1-15,4 0-1 0,2-1 1 16,4 2-1-16,5 3 0 15,3 1 0-15,4 0 0 16,-1 0 0-16,4 3 0 0,2 3 0 16,6-3 0-16,0 3 1 15,4-3 7-15,4-1 0 16,3 0 0-16,2 2-6 16,5-3 1-16,3 1-1 15,0 2 0-15,2-1-1 0,2 2-1 16,-1 1 2-16,1-1-2 15,0 1 0 1,-3-1 0-16,1 0 0 0,-3-1 1 16,0-3-1-16,-4 3 2 0,0-4 4 15,-1 2 0 1,-1-1 6-16,-3-1-10 0,-4 0-1 16,-4 0-1-16,-11 0 1 15,-1 0-11-15,-7 0 5 16,-10 0-6-16,-7 0-6 0,-4 0-15 15,-8 0-39-15</inkml:trace>
  <inkml:trace contextRef="#ctx0" brushRef="#br0" timeOffset="26100.2101">14656 7688 271 0,'-3'-13'-1'0,"1"-1"17"16,2-1 16-16,0 3-12 15,12 2-13-15,6-1-10 0,5 2 4 16,6 0-1-16,3 2-3 15,6 1-23-15,5 1-6 16,0-1 8-16,4 3 10 16,2-2 1-16,2 3 4 15,7-3 6-15,1 3 2 16,8-3 2-16,2 1 0 16,7 0-2-16,1 1 2 0,4-1 0 15,4 1 0-15,1 1 0 0,1-2 2 16,1 3 0-1,1-1-1-15,0 2 1 0,1 0 0 16,0 0 1 0,0 0-1-16,2 0 2 15,-2 0 3-15,1 0-3 0,3 0 2 16,-1 0-3-16,-3 0-2 16,-2 0-2-16,-4 0 2 0,-2 0-2 15,-5 0 0 1,-1 2 0-16,-6 1 0 15,-2 2 0-15,-5 1 0 0,-6 1-1 16,-4 0-2-16,-4-2-13 0,-8 2-15 16,-11-3-46-1,-6-1-21-15</inkml:trace>
  <inkml:trace contextRef="#ctx0" brushRef="#br0" timeOffset="26763.2961">14857 7848 211 0,'-11'-10'5'15,"1"-3"11"-15,5 2 8 0,0 4-15 16,5 2-4 0,0-1-8-16,8 3-9 0,2-2 4 15,7 1-4-15,-1-2-14 16,7 3 19-16,3-1-3 16,2-1 1-16,8 2 9 15,2-3 0-15,6-1 1 0,5 2 2 16,2 2-5-16,3-1 10 15,4-2-3-15,3 2 0 16,2 0 0-16,3 0 1 0,7-2 12 16,2 3-8-1,6-2-3-15,7-1-2 0,2 1-1 16,2 1-1 0,3 1 0-16,0-3-3 0,-2 1 1 15,-1-1-1-15,-1-1 0 0,-1 2 0 16,-2-2 0-1,-1 0 2-15,0 0-2 16,-6 1 0-16,2 1 1 0,-10 2-1 16,-1 0 0-16,-6 3-1 15,-2 0-1-15,-3 0-4 16,-3 4-26-16,-6 5-3 0,-3-4-37 16</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0:15.097"/>
    </inkml:context>
    <inkml:brush xml:id="br0">
      <inkml:brushProperty name="width" value="0.05292" units="cm"/>
      <inkml:brushProperty name="height" value="0.05292" units="cm"/>
      <inkml:brushProperty name="color" value="#FF0000"/>
    </inkml:brush>
  </inkml:definitions>
  <inkml:trace contextRef="#ctx0" brushRef="#br0">6819 6195 119 0,'8'-25'-14'0,"1"-4"24"16,-1 1 4-16,-1 3-3 15,1 2 1-15,-1-1 5 0,0 4-2 16,0 3 3-16,3 1 4 15,-1 1 3-15,1 3-2 16,3 1-4-16,4 0-5 16,2 4-6-16,4 2-5 15,4 1-2-15,8 1 0 0,0 3 0 16,3 0 0-16,3 0-1 16,4 0 0-16,1 1 0 15,3 5 1-15,2-2-1 16,0 1 0-16,5 0-1 15,2 0 2-15,6-1-1 16,3 1 0-16,1 3 0 0,8-1 0 16,0 0 0-16,2 2 2 15,5 0-2-15,1 0-2 16,2 2 2-16,2-3 0 16,4 3 2-16,3 0-4 15,5-1 2-15,0 1 2 0,5 0-2 16,1 0-2-16,5 1 2 15,-1-1 0-15,1 1 2 16,4 1-4-16,2-3 4 16,-1 3-2-16,6-2-2 15,5-3 0-15,-2 0-5 0,1-1 4 16,1-2 3-16,-1 0-2 16,-4-1 1-16,0 0 1 15,-3 0 0-15,-3-1-3 16,-3 0 7-16,3-1-5 15,-6 2 1-15,2-4 7 16,-2 0-3-16,2 0 0 0,-3 0 6 16,-2 0-8-16,-2-6-1 15,-7 1 0-15,-6 0 0 16,-6 1-1-16,-9 0 0 16,-7 3 0-16,-3-1 0 0,-4 2-1 15,-6 0-1-15,-2 0-14 16,1 7 0-16,-4 2-31 15,-4 5-11-15,-2-1-26 16</inkml:trace>
  <inkml:trace contextRef="#ctx0" brushRef="#br0" timeOffset="3890.4334">23235 6253 250 0,'13'-12'-93'0,"3"-4"119"15,1 0-14-15,4 2-2 0,0 1-1 16,5 2-2-16,1 3-2 15,2-2-3-15,1 3-1 16,1 2 1-16,3 0-2 16,3 2 0-16,5 0 0 15,6 1 0-15,3-1 0 16,10 1 0-16,8 0 0 0,9 1 0 16,4 1 1-16,10 0-1 15,6 0-1-15,2 0 1 16,0 0 1-16,2 0-6 15,3 0-1-15,2 3 1 0,5-1 3 16,8-2 2-16,8 2 1 16,8-1 1-16,9 4 7 15,6-2 9-15,4 4-14 16,-1 2-1-16,-1 0-1 16,-10 0-1-16,-8-2-21 15,-11-2 18-15,-12 2 4 0,-12-1-4 16,-10-1 2-16,-10 2 0 15,-6 4-3-15,-6-2-26 16,-5 2-34-16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1:01.986"/>
    </inkml:context>
    <inkml:brush xml:id="br0">
      <inkml:brushProperty name="width" value="0.05292" units="cm"/>
      <inkml:brushProperty name="height" value="0.05292" units="cm"/>
      <inkml:brushProperty name="color" value="#FF0000"/>
    </inkml:brush>
  </inkml:definitions>
  <inkml:trace contextRef="#ctx0" brushRef="#br0">11084 12377 202 0,'20'-30'74'0,"1"-5"-74"15,6-2 13-15,7-4 3 16,2-3 5-16,3 2-7 16,0-4-6-16,0 4-1 15,-3 2 1-15,-4 5-3 16,0 6 0-16,-1 5-4 15,-4 7-2-15,0 6-11 16,-3 8-22-16,-11 1-67 0</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1:29.970"/>
    </inkml:context>
    <inkml:brush xml:id="br0">
      <inkml:brushProperty name="width" value="0.05292" units="cm"/>
      <inkml:brushProperty name="height" value="0.05292" units="cm"/>
      <inkml:brushProperty name="color" value="#FF0000"/>
    </inkml:brush>
  </inkml:definitions>
  <inkml:trace contextRef="#ctx0" brushRef="#br0">13022 12730 243 0,'-2'2'34'0,"-9"-2"6"16,6 0-22-16,1 0-2 15,-1 0-1-15,3 0 0 16,0 0-2-16,-1-2-4 0,3 2-1 16,0 0-1-16,0 0-6 15,0 0-5-15,16-2-4 16,7 1 13-16,11-3 14 15,15-3 3-15,12 0-2 0,11-2-7 16,3-2-7-16,8 0-3 16,-1-1-1-16,5-1 1 15,-3-1 2-15,0 0 1 16,-3-2 4-16,-2 1-9 16,-3 0 3-16,-8 2-4 15,-11 2 0-15,-4 4-1 0,-14 3-2 16,-14 4-19-16,-12 0-36 15,-13 0-97-15</inkml:trace>
  <inkml:trace contextRef="#ctx0" brushRef="#br0" timeOffset="468.7182">13114 12714 438 0,'1'0'44'0,"3"-3"-18"0,1 3-21 15,4 0-6-15,2 0 2 16,7 10-1-16,3 8-1 16,1 3 0-16,5 12 0 15,0 6 1-15,-1 6 1 16,1 3-1-16,-1 4 1 15,-1-1-1-15,-1 3 1 0,-2-1 0 16,0-1 0-16,-2-4 2 16,-1-3 0-16,0-1 4 15,-4-3-5-15,0-5-1 16,-1-3 0-16,-1-1-1 16,-6-2-3-16,0-10-37 0,-7-9-62 15,0-11-204-15</inkml:trace>
  <inkml:trace contextRef="#ctx0" brushRef="#br0" timeOffset="874.9663">13830 12753 481 0,'0'-9'-16'16,"2"0"44"-16,-1 4-16 0,6 2-10 15,3 3-4-15,4 1 5 16,6 14-3-16,5 6-1 15,6 8 0-15,-1 13 5 16,4 5 0-16,-3 6 1 0,-1 4 1 16,-3 2 1-16,-2 0-4 15,-2-4 1-15,-1-1-2 16,-3-5 3-16,1-5 5 16,-1-6-4-16,-4-2-2 15,0-3-3-15,-2-2 0 16,1-2-2-16,-7-2-50 15,0-11-39-15,-3-12-148 0</inkml:trace>
  <inkml:trace contextRef="#ctx0" brushRef="#br0" timeOffset="1546.7639">15221 12336 279 0,'2'1'11'0,"-2"3"6"0,2-1-21 16,-1 5 2-16,1 2-1 16,1 3 4-16,-3-1-1 15,0 6 1-15,0-4-2 16,0 4 2-16,0 0 0 16,-6 4 0-16,-3 3 6 15,0 3 1-15,-7 6 7 0,-2 5 1 16,-2 8-1-16,-3 4 0 15,2 6-3-15,1 6-3 16,5-1 0-16,6 3 2 16,9-1-7-16,0-4-1 15,20-4 0-15,7-5-3 16,9-8 1-16,10-5 6 0,5-6 4 16,5-9 10-16,0-5-3 15,-2-7-2-15,-3-4-5 16,-4-2-2-16,-6-2-3 15,-7-1-2-15,-5 2-2 0,-7-1-3 16,-8-3-1-16,-6 1-8 16,-3 2-25-16,-5 1-31 15,-3-4-22-15,-4 0-67 16</inkml:trace>
  <inkml:trace contextRef="#ctx0" brushRef="#br0" timeOffset="2124.8386">16283 12769 345 0,'0'-28'0'16,"-5"-4"10"-16,-5 5-8 16,1 6-3-16,-3 3 6 15,-4 3-3-15,-8 8 0 16,-1 7 1-16,-7 0-8 0,-6 9 8 16,-5 11-3-16,0 8 2 15,0 6-2-15,5 7-2 16,6 4 2-16,7 5-1 15,6-2 4-15,13-2-2 16,6-3 1-16,5-7-2 16,13-6 1-16,4-9 0 15,4-8-3-15,1-6 8 0,0-7-1 16,0 0 5-16,0-14 11 16,-5-2-8-16,-3-7-5 15,0-2 3-15,-7-4-1 16,-1-1 0-16,-2 2-3 0,-4 2 1 15,0 5 2-15,1 3 2 16,-2 7 1-16,-1 5-2 16,-1 4-6-16,5 2-4 15,4 2-7-15,2 8 5 16,2 10-2-16,9 5 0 0,1 2 0 16,1 3 5-16,2 2-1 15,3-2 0-15,1-2-14 16,0-3-24-16,-1-10-36 15,-5-12-93-15</inkml:trace>
  <inkml:trace contextRef="#ctx0" brushRef="#br0" timeOffset="2484.197">16743 12327 413 0,'3'5'32'16,"4"4"-15"-16,5 12-24 15,9 10 5-15,4 15 4 16,7 8 2-16,4 8 4 15,1 8 1-15,4 3 2 16,-4-2-3-16,-5-5-1 0,1-5-2 16,-5-7 0-16,-1-10-4 15,-1-5 4-15,-5-8 0 16,4-5 0-16,-3-2-5 16,-5-6 2-16,3-3-6 15,-4-5-36-15,1-10-33 0,-5-4-55 16,1-17-116-16</inkml:trace>
  <inkml:trace contextRef="#ctx0" brushRef="#br0" timeOffset="2937.2823">17890 12457 351 0,'5'-34'18'0,"-1"5"12"0,-4 7-11 16,0 7-5-16,0 5-6 15,-12 4-4-15,-5 6-2 16,-4 0-10-16,-6 7 2 16,-4 9 3-16,1 6 3 15,-2 6 0-15,8 1 0 0,0 3 0 16,9 0-2-16,7 0 1 15,8-4-3-15,0 1-2 16,17-6 3-16,8-3-1 16,5-4-1-16,6-4-1 15,7-2-5-15,-1-2-1 0,4-4 6 16,-5 1 0-16,-1 1 0 16,-8-1 8-16,-1 4-1 15,-10 2-1-15,-1 5-1 16,-7 3-2-16,-9 4 1 15,-4 8-3-15,-10 3 6 16,-13 3 3-16,-7-1 1 0,-7-2-1 16,-2-4 1-16,-4-5-3 15,-4-3-1-15,1-10-4 16,-3-5-67-16,-1-7-65 16</inkml:trace>
  <inkml:trace contextRef="#ctx0" brushRef="#br0" timeOffset="3359.1277">18138 11753 351 0,'22'8'6'16,"5"9"-5"-16,7 9-1 16,10 11-1-16,10 12-1 0,6 10 3 15,4 12-1-15,8 7 1 16,2 10-2-16,-1 8 1 15,-3 1 1-15,-2 1 5 16,-7-2 8-16,-10-3 10 16,-9-2 1-16,-8-7-1 0,-12-6-1 15,-7 1-5-15,-8-5-4 16,-7 4-4-16,-3-4-6 16,-21 2 0-16,-12-2-1 15,-13 3-4-15,-14-10-74 16,-10-17-118-16</inkml:trace>
  <inkml:trace contextRef="#ctx0" brushRef="#br0" timeOffset="3999.6988">14331 14976 249 0,'50'-11'23'16,"8"-3"4"-16,6 1-13 15,10-1-8-15,8 0-4 16,10-4 5-16,10-2-1 16,8-4-2-16,12-2 2 15,9-1 0-15,11-3 2 16,11-2-3-16,8-4-13 0,14 1 28 15,0-2-15-15,8-1-15 16,2-1 21-16,4 1-7 16,-4 1-2-16,0 0 13 15,-6 1-7-15,-1 2 1 16,-11 2-1-16,-11 3-5 0,-8 2 1 16,-11 4-4-16,-15 4-1 15,-15 1-13-15,-12 3-18 16,-14-1-12-16,-20 2-32 15,-14-6-52-15</inkml:trace>
  <inkml:trace contextRef="#ctx0" brushRef="#br0" timeOffset="4921.516">17938 13268 192 0,'-5'0'72'0,"3"0"-26"15,0 0-13-15,2 0-8 16,0 0-1-16,0 0-9 16,0 0-8-16,0 0-9 15,0 0 1-15,0 0-1 0,0 0 4 16,0 1-2-16,0 2 0 16,0 3 2-16,2-4-2 15,0 5 0-15,-2 0 1 16,1 0 0-16,1 0 3 15,0 0-3-15,-2 0 1 0,3 0 0 16,-2-2-1-16,1 1 1 16,-2-2 0-16,2-2 0 15,-2 2-1-15,0-4 0 16,0 0 2-16,2 0-1 16,-2 0 5-16,0 0 6 0,0 0 6 15,0 0-7-15,1-4-8 16,1-2 0-16,-2 2 2 15,0-2 0-15,2 0-2 16,-2 1-1-16,2 0-2 16,-2-3 0-16,3 2 0 15,-3-4-1-15,2 4 0 0,-2 1 0 16,0 2 0-16,0-1 1 16,0 3-1-16,0 1-1 15,2 0 1-15,-1 3-2 16,4 13-4-16,3 9 5 0,1 10 0 15,3 5 1-15,-2 14 1 16,-1 6-1-16,-4 6 0 16,-2 7 0-16,-3 4 1 15,0 8-1-15,0 5 0 16,-3 2 0-16,-4 7 1 16,0 1-2-16,-1 3 2 15,1-1-1-15,2 0 0 0,0-6 0 16,5-9 1-16,0-12-2 15,0-12 2-15,0-15-2 16,1-15 0-16,1-13-20 16,-2-11-18-16,-2-9-8 0,-10-14-8 15,-6-24-76-15</inkml:trace>
  <inkml:trace contextRef="#ctx0" brushRef="#br0" timeOffset="5452.7282">17936 13722 275 0,'-8'-19'0'15,"-1"0"50"-15,0 5-29 16,-2 2-11-16,2 4-7 15,-1 1-3-15,0 0 1 16,1 4 0-16,-1 0-1 16,0 2-1-16,0 1 1 0,-1 0 0 15,0 0 0-15,2-2 0 16,-1 0 3-16,2 0-1 16,3-1 10-16,1-1-2 15,1-3-1-15,1 2-1 0,2-8-4 16,0 1-3-16,0-6 1 15,5 0-3-15,4-7 1 16,2 0-1-16,-2-2 2 16,0-3 0-16,0 3 1 15,-2 2 0-15,-2 2 3 0,1 2-1 16,-1 2 2-16,-2 6 4 16,2-1-3-16,-2 4-2 15,1 5-2-15,-1 4-3 16,6 1-3-16,4 1 1 15,6 14 1-15,8 5 1 16,7 10 1-16,5 9 1 16,0 11-1-16,2 7 1 0,-4 5-1 15,2 6-1-15,-3 0-10 16,-4-3-28-16,-2-7-61 16,-2-12-133-16</inkml:trace>
  <inkml:trace contextRef="#ctx0" brushRef="#br0" timeOffset="6734.0973">15983 13593 146 0,'0'-10'8'0,"-2"-3"5"16,0 2 5-16,2 3-5 0,0-3-2 15,-1 1 16-15,-1 0-10 16,0-1 1-16,2 4 0 15,-1-2-5-15,-1 0-1 16,0 2-2-16,2 4-1 16,-3 0-2-16,3-2 2 0,0 4 3 15,0-2 1-15,0 3-6 16,0-1 1-16,0 1-4 16,0 0-1-16,0 0-3 15,0 0 1-15,0 0-1 16,0 0-1-16,0 0 1 0,0 8 0 15,0 0 0-15,7 8 0 16,-6-1 0-16,1 6 0 16,1 4 0-16,-3 1 0 15,0 7 0-15,0-1 0 16,0 3 1-16,0 3-1 16,0 2 1-16,-3 0-1 15,1 3 0-15,1 2 0 0,1 3 1 16,0-2-2-16,0 4 2 15,1 0-1-15,4 2 0 16,2 2 0-16,-1 1 0 16,2 2 2-16,-7 3-2 0,3 1 0 15,-2-2 0-15,-1 2 0 16,-1-2 0-16,0-2 0 16,0 0 1-16,0-4-1 15,0 1 2-15,0-4-2 16,0-4 4-16,0-3 2 0,2-6-2 15,1-1-1-15,1-2 0 16,-1-4 2-16,1-3 0 16,-1-4 4-16,2 0 0 15,-3-3-4-15,-1-4-2 16,1-4-1-16,0-1-1 0,0-2 0 16,-2-6 0-16,1 3 0 15,-1-6-2-15,2 0-17 16,-2-4-18-16,0-16-61 15</inkml:trace>
  <inkml:trace contextRef="#ctx0" brushRef="#br0" timeOffset="7374.6727">15552 13836 334 0,'0'0'19'0,"0"-6"0"15,10-4-12-15,4-3-4 16,1-3 6-16,4 0-7 16,2-1-2-16,-1-5 1 15,0 2 1-15,1-1 0 0,-3-1-2 16,0 3 1-16,-2-2 1 16,-1 1-2-16,-3 2 1 15,-2 0 2-15,0 0 2 16,-3 4 0-16,0-4-1 15,3 6 2-15,-3-1 3 0,1 2-1 16,3-1-2-16,2 4-3 16,2-2-1-16,6 0-2 15,-1 3 2-15,2 1-2 16,4 2 0-16,1 4 0 16,3 0-2-16,4 13 1 15,2 9 1-15,6 6-1 0,-1 9 1 16,2 13 0-16,4 11-9 15,-5 3-31-15,-1 2-77 16</inkml:trace>
  <inkml:trace contextRef="#ctx0" brushRef="#br0" timeOffset="9577.626">24299 12703 448 0,'-7'-7'10'0,"2"-2"4"15,3 7-7-15,2 2-8 16,0 6-9-16,0 10 2 0,3 10 4 16,6 8 1-16,3 13 6 15,3 10-4-15,-1 11 3 16,4 10-1-16,-2 8-1 16,2 3 1-16,1 6-1 0,0 4 1 15,3 3-2-15,3 5-1 16,0 1-4-16,1 7 6 15,3 3 2-15,-2 1 4 16,0 1 1-16,-5-1-3 16,-3-3-2-16,-4-3 0 15,-4-4 1-15,-2-11-2 16,-4-9 2-16,-5-10-4 0,0-11-27 16,0-19-30-16,-1-20-110 15</inkml:trace>
  <inkml:trace contextRef="#ctx0" brushRef="#br0" timeOffset="10640.0626">24295 12816 412 0,'33'-38'11'0,"7"-1"-4"16,18 1-5-16,14 1 0 16,17 0 3-16,14-5-3 0,13 3-3 15,15-3 3-15,8 0-2 16,8 2 2-16,3 0-2 15,4 2-6-15,-1 5-5 16,-7-3-2-16,0 4-5 16,-2 1 8-16,-6 1 8 15,-3 2 3-15,-8 3 1 0,1 0-2 16,-8 4 1-16,-8 3-1 16,-10 3 1-16,-5 6-1 15,-9 4 2-15,-9 4 0 16,-7 1 1-16,-9 6-2 15,-6 9 1-15,-9 6 0 0,-2 7-1 16,-4 8-1-16,-8 3 1 16,-3 8-1-16,-2 6 0 15,-2 8 1-15,-2 5-2 16,-1 4 2-16,-2 3-1 0,3 4 0 16,-1 1 0-16,1 2 1 15,-1 2-1-15,5 4 0 16,-3 5 0-16,4 0 1 15,1-4-2-15,1 0 2 16,-1-2 0-16,-3-3 2 0,3-4 0 16,-4-7 3-1,0 1-2-15,-2-3 0 0,1-1-2 16,-5-2 1-16,0-2-3 16,-4-1 0-16,-5-4 2 15,-6-2 0-15,-6-4-2 16,0-1-13-16,-16 0-4 15,-11-2 7-15,-7-2 2 0,-10-2 4 16,-6 1 1-16,-11-8 0 16,-11-3 4-16,-7-2-1 15,-9-1-4-15,-10-2 6 0,-10-1 3 16,-11-2-3-16,-9 4 8 16,-4 0-8-16,-4-3-1 15,-3 0 1-15,1-1-3 16,3 1 4-16,1-1 1 15,0 2-3-15,2-1 0 16,-4 2 0-16,-1-2 0 16,0 2 0-16,0-1-2 0,3 0 2 15,2 1 0-15,2 0-1 16,8-5-1-16,5 1 2 16,9-2-1-16,11-2 0 15,9-2 2-15,13-1-1 16,11 0 0-16,8-4-1 0,7 2-1 15,10-4-12-15,6 0-55 16,6-8-46-16,12-6-39 16</inkml:trace>
  <inkml:trace contextRef="#ctx0" brushRef="#br0" timeOffset="11421.571">25439 12573 391 0,'5'-7'10'16,"0"7"-8"-16,5 1-6 15,2 23 3-15,3 6 0 16,4 13 0-16,3 14 2 0,2 9-1 15,0 14-1-15,5 13 1 16,3 12 0-16,5 6 0 16,0 13 0-16,3 3 0 15,-1 11 0-15,1 6 1 16,-1-1-1-16,-3 3 1 16,-2-1-2-16,-4-6 3 0,-1-5-3 15,0-8 1-15,0-8 0 16,-2-9 1-16,-2-9-2 15,1-11 1-15,-2-13 0 16,-6-9 3-16,1-12-5 16,-5-7-13-16,-4-14-52 0,0-20-46 15,0-14-88-15</inkml:trace>
  <inkml:trace contextRef="#ctx0" brushRef="#br0" timeOffset="11905.8987">26401 12423 457 0,'-2'-34'5'0,"2"7"3"16,0 13 2-16,2 10-2 15,10 8-18-15,0 20 6 0,8 15 2 16,2 12 4-16,9 16-3 15,0 13 1-15,5 12 0 16,4 8 0-16,-1 9-1 16,2 8 1-16,1 2 0 15,2 0 0-15,-2-1 0 16,3 3 0-16,-3-3 1 0,4-2-2 16,-4 1 1-16,2-4 0 15,-3-2 0-15,0-8 2 16,-4-3-2-16,-3-9 2 15,-7-7-5-15,-6-4-29 16,-10-5-40-16,-9-12-33 0,-2-10 21 16</inkml:trace>
  <inkml:trace contextRef="#ctx0" brushRef="#br0" timeOffset="12499.6276">24389 13997 245 0,'-2'-15'10'16,"2"-4"0"-16,7-1 1 15,11-3 5-15,11-4 1 16,8-3 1-16,11-4-2 16,21-4-3-16,8 0 2 15,22-6-9-15,16-4-2 0,17 2 0 16,14-4 0-16,14 1-1 16,13 4 1-16,1-2 3 15,8 0-4-15,2 0-2 16,-1 1 0-16,-7 2 0 15,-13 0-1-15,-2 5 1 0,-13 1 1 16,-8 2 1-16,-5 6 3 16,-8 2 2-16,-5 1 0 15,-7 6-1-15,-8 1-5 16,-15 5-1-16,-12 6-1 16,-16 8 1-16,-15 1-2 0,-15 0-14 15,-17 12-12-15,-17 8-17 16,-12 6-28-16,-27 5 15 15,-17 1-1-15</inkml:trace>
  <inkml:trace contextRef="#ctx0" brushRef="#br0" timeOffset="12999.5928">24080 14614 264 0,'-5'1'28'0,"3"-1"11"15,2 0-21-15,14 0-13 16,11-7 0-16,11 0 7 16,13-4 1-16,17 1-6 0,7-6-1 15,15-2-1-15,11 0-5 16,14-3 1-16,13-4 0 16,7-4-2-16,11-1-5 15,8 0 13-15,6-5-6 16,10 2-1-16,2-3 1 15,4 2-2-15,8-2 2 0,4-3-1 16,6 0 0-16,0-4 1 16,5 0 0-16,0-1-1 15,-5-1 4-15,-9 2 9 16,-3 6-9-16,-16 3-2 0,-11 4 1 16,-16 6-1-16,-18 6-2 15,-19 6-3-15,-18 5-16 16,-23 4-16-16,-18 3-32 15,-28-5-64-15</inkml:trace>
  <inkml:trace contextRef="#ctx0" brushRef="#br0" timeOffset="13593.2861">26067 14086 351 0,'-2'0'30'16,"2"0"-1"-16,-1 0-13 15,1-4-1-15,0 1-3 16,0-3-3-16,5-3-7 16,4 0 0-16,2-1 1 15,6-5-4-15,0-1 1 16,5-3-1-16,-2-5-3 0,-1-2-13 15,-2-4 2-15,-3-3 4 16,-3-1-3-16,-2-1 5 16,-2 2 5-16,0 1 5 15,0 2-1-15,0 3 2 0,0 2-1 16,4 6 4-16,-2 2-1 16,0 3-3-16,0 4-2 15,1 6 1-15,0 4-4 16,4 0 4-16,1 4-4 15,-1 12-2-15,6 7 3 16,0 5 1-16,2 8 2 0,4 5 0 16,1 4-1-16,0 5 1 15,0 2 1-15,2-1-1 16,-2-1 1-16,-1-5-16 16,-4-6-60-16,-4-14-7 15,-6-11-40-15</inkml:trace>
  <inkml:trace contextRef="#ctx0" brushRef="#br0" timeOffset="13827.6347">26283 14029 370 0,'-6'0'-20'0,"6"-15"47"16,4-2-1-16,16 0-16 16,9-2-8-16,12 1-4 15,11-3 7-15,11 1-3 16,5 0-4-16,0-3-52 16,-3-4-94-16</inkml:trace>
  <inkml:trace contextRef="#ctx0" brushRef="#br0" timeOffset="15077.5691">24685 13108 180 0,'0'0'28'0,"0"0"-13"16,0 0-11-16,0 0 15 15,0 0-10-15,0 0 0 16,4 0-2-16,-1-1-4 16,2-1-3-16,-1 2 0 15,1-2 0-15,-3 2 0 0,1 0 0 16,-3 0-1-16,0 0 2 15,0 5 0-15,0 5 0 16,-3 0 0-16,-1 4 1 16,-3 4-2-16,0 5 2 15,0 2-1-15,5 2-1 0,2 2 1 16,0-4-1-16,11 1 1 16,8-2 4-16,5-4 6 15,6-3-7-15,3-5-1 16,2-3-1-16,6-5-1 15,-4-4-1-15,4 0-7 16,-2-4-8-16,-4-9 1 0,-1-3-3 16,-5-5 18-16,-2-4-1 15,-8-3 0-15,-4-2 1 16,-6-4 1-16,-7 1-2 16,-2 4 0-16,-12 1 3 15,-14 7 5-15,-10 5-1 0,-14 5 2 16,-8 8-8-16,-8 3-1 15,-2 0-1-15,7 7 1 16,8 4 4-16,12 0 23 16,11 1-4-16,12 4-18 15,9 2-6-15,5 0-3 0,4 3-10 16,2-2-23-16,10-1-8 16,3-4-7-16,-1 0-37 15</inkml:trace>
  <inkml:trace contextRef="#ctx0" brushRef="#br0" timeOffset="15436.944">24825 13242 251 0,'-7'0'37'0,"-2"0"-14"15,1 0-4-15,1 0 0 16,0 0-7-16,0-3-7 16,-4-3-2-16,2-5 1 15,-3-3 0-15,-1-4-3 16,2-7 0-16,-5-3 1 15,2-6 1-15,1-2 1 0,2-3-2 16,3 0-1-16,-2 0-1 16,5 4-1-16,1 5 0 15,3 5-6-15,-1 8-16 16,2 4-26-16,0 4-27 0,0 4-1 16</inkml:trace>
  <inkml:trace contextRef="#ctx0" brushRef="#br0" timeOffset="15702.5518">24830 13160 221 0,'0'4'94'16,"0"-4"-46"-16,0 0-26 0,-2-9 5 15,1-6-9-15,-1-3-10 16,0-4-5-16,0-6-1 16,2-2-2-16,0-5 1 15,0-1-3-15,0-3-11 0,6 3-11 16,2 0-20-16,0 4-55 16,1 2 18-16,-4 7-100 15</inkml:trace>
  <inkml:trace contextRef="#ctx0" brushRef="#br0" timeOffset="16155.6088">24814 13550 220 0,'0'0'48'16,"0"0"-1"-16,0 0-30 15,0 0-4-15,0 0-9 16,0 0-3-16,-5 0-1 16,-3 6-2-16,0 3 1 0,-5 3 2 15,0 6-1-15,-1 0 0 16,1-1 1-16,4 0-1 15,4-5 0-15,5-1-39 16,0-6-18-16,2-5-2 16,5 0-30-16</inkml:trace>
  <inkml:trace contextRef="#ctx0" brushRef="#br0" timeOffset="16296.2396">24866 13480 223 0,'6'-8'12'16,"-4"-2"14"-16,1 4-23 16,-3 0-3-16,0 2-17 15,0 2-22-15,0-2-51 16</inkml:trace>
  <inkml:trace contextRef="#ctx0" brushRef="#br0" timeOffset="17389.8934">24647 13284 202 0,'0'0'29'16,"0"0"8"-16,0 3-32 15,3 2-7-15,-1 4 2 16,4 4-1-16,-1 1 1 0,2 5 2 16,0 5-1-16,3 1 0 15,0 0-1-15,-1 1 2 16,1-1-2-16,0-1 1 15,2-8-1-15,3 1-1 0,3-6 2 16,0-1 1-16,4-9 3 16,0 0 0-16,2-1-5 15,1 0 4-15,2-7-4 16,-1-2-3-16,1-1 5 16,-5-1-2-16,0 0 1 15,-8 0 6-15,3-3 4 0,-9 1 9 16,-1-3 4-16,-2-4-1 15,-2-1 0-15,-3-2-5 16,0-4-8-16,0-6-2 16,0 1-5-16,-5 0-1 15,-5 0-1-15,-2 8-2 0,-4 1-1 16,-3 9 7 0,-7 7-5-16,-3 5-3 0,-6 2 0 15,-3 5-11-15,-4 12-1 16,7 5-4-16,1 4-12 15,6 6-12-15,5 0-37 0,7-4 2 16</inkml:trace>
  <inkml:trace contextRef="#ctx0" brushRef="#br0" timeOffset="20546.2382">26065 13932 114 0,'4'0'51'0,"2"0"-42"32,-3 0-7-32,4-5-1 15,2 1-6-15,-1-3-4 16,1 2-4-16,-1-1 11 0,1 1 0 15,-3 0 2-15,1 3 2 16,-3 0 0-16,-2 1 0 16,1 1 0-16,-3 0 0 15,2 0 5-15,-2 0 5 16,0 0 13-16,0 0 7 16,0 0 18-16,0 0-16 0,0-2-11 15,0 0-13-15,0 2-3 16,0-4 2-16,0 4-1 15,0-2-2-15,0 1 2 16,0-1 1-16,0 0 0 0,0 0-1 16,0 1 2-16,0-1-3 15,-2 0-1-15,-3 2-1 16,0-2-4-16,-5 2 0 16,-2 0 0-16,-4 0 0 15,-4 2-2-15,-4 7-3 16,-4 0 3-16,-6 2 1 0,-4 1 1 15,-1-1-1-15,-7 3 3 16,4-3 3-16,0-4 7 16,4 2-2-16,6-4 2 15,5 0 0-15,3-3-6 16,5-2 0-16,4 2 0 0,5-2-2 16,3 0-2-16,2 0-3 15,0 0 1-15,5 0-1 16,-1 0-1-16,1 0 1 15,0 0 0-15,0 0 0 16,0 0 0-16,-2 0 1 16,2 0 0-16,-2 0-1 0,2 0 1 15,0 0-1-15,0 0 0 16,0 0 0-16,0 0 0 16,0 0 0-16,0 0 1 15,-2 0 0-15,-1 0-1 0,-1 2 1 16,-3-2-1-16,0 3 0 15,-4 1 0-15,1-1 1 16,-4 1-1-16,-3 3 0 16,-1 0 0-16,0 2 0 15,-3-2 0-15,-1 2 0 16,1-2 0-16,-3-1 1 0,6-1 0 16,0-1 0-16,4 1 0 15,0-3 0-15,1 3-1 16,2-3 0-16,2 1 0 15,1 1 1-15,3-2-2 16,2 2 0-16,1-3-16 0,2 5-33 16,0-1-8-16,0 0-44 15,4-5-32-15</inkml:trace>
  <inkml:trace contextRef="#ctx0" brushRef="#br0" timeOffset="21483.655">25290 14211 224 0,'-9'3'47'0,"0"-3"-11"16,0 0-17-16,-2 0-4 15,3 0 3-15,0 0 3 16,-1 0 0-16,5 0-3 15,-1-3-1-15,2-5-8 0,1 0-7 16,2-5-5-16,0-5 6 16,0-5-2-16,0-5 3 15,0-1 0-15,0-5 2 16,-3-2 4-16,-4 2 6 16,-3 1 1-16,1 2-2 15,0 5 0-15,-4-1-1 0,5 2-2 16,-2 0-8-16,1 2-3 15,2-2 2-15,-1 0-3 16,2 1 1-16,-3 3-2 16,2-1 2-16,0 8-1 0,-1 2 0 15,1 3 0-15,4 1-2 16,-3 7-2-16,1 1-14 16,2 0-8-16,-1 0-12 15,-4 11 5-15,1 5 8 16,-1 5 6-16,-4 5-2 15,0 1-3-15,-2 4-4 0,-1-4 12 16,3-4 12-16,1-4 3 16,2-4 1-16,2-5 1 15,5-6 0-15,-1 0 2 16,3-4 16-16,-2 0 3 16,2 0 1-16,0-8-13 15,0-4-8-15,0-6 2 0,0-2 2 16,4-5-1-16,2-2-3 15,5-3-1-15,0-2 4 16,5 0-1-16,2 2-4 16,0 2 2-16,4-1-1 0,-1 8 0 15,2 4 0-15,-1 7-2 16,0 6-1-16,0 4-10 16,-2 4-11-16,4 12 1 15,-2 5-1-15,0 6-14 16,5 1-24-16,2 1-5 15,2-8-41-15</inkml:trace>
  <inkml:trace contextRef="#ctx0" brushRef="#br0" timeOffset="22405.4675">26294 13680 171 0,'2'3'58'15,"-2"-3"-36"-15,0 0-18 16,0 0-2-16,0 0 10 16,0 0-6-16,-2-3-2 15,-3 0 2-15,-3-4-2 0,1 0 4 16,-4 0 20-16,4-2 6 15,0 0 5-15,0 0-13 16,0 0-7-16,1 0-4 16,0 2-6-16,3 1-4 0,-2-2 0 0,3 2-1 31,-2-1 0-31,3 2-1 0,-1-1 1 0,2 1-1 0,0 0-3 31,0-1 0-31,0-3-2 16,0 2 2-16,0-1 0 0,0-3 2 0,2 0-2 0,-2-2 1 31,0-2 0-31,0-2-1 0,0-2 2 0,0-3-1 16,-6-8-1-16,1-4 1 15,-1-5-1-15,-1-2 0 32,-2-4 0-32,1 3 1 0,-2 2 0 0,3 5 3 0,-2 5 1 15,1 3 0-15,-2 0-2 16,1 4-1-16,1 0-2 15,-2-1 3-15,-1 1 0 16,3 2-3-16,0-3 0 16,1 3 0-16,-2 2 0 15,4 2 1-15,0 1-2 0,0 4 1 32,4 1 0-32,1 2-2 15,-2 4-1-15,2 3-6 16,0-1-5-16,0 3-9 0,0 0-22 0,0 0-19 0,0 2 17 15,3 6-3-15,0 1-29 16,-1 4 10-16</inkml:trace>
  <inkml:trace contextRef="#ctx0" brushRef="#br0" timeOffset="22967.9172">26001 12958 84 0,'-5'4'38'0,"1"-1"-34"16,1-1-3-16,-1 0-1 0,1 0 1 15,1-2 3-15,-3 0 5 16,4 0 19-16,-3 0-4 16,2-2-11-16,1-5-3 15,-3-2 1-15,4 0-7 0,0-2 2 16,0 1 2-16,0-3 12 15,0 1-11-15,0-1 4 32,5-3-5-32,-1 4 2 0,2 0-2 0,-1-3-2 15,-1 2-1-15,1 1 9 16,-1 1-7-16,-1 2 2 0,-1 2-3 16,1 2-1-16,-1 1-2 15,1 2-1-15,-3 1-2 16,0 1 1-16,0 0-2 15,0 0-1-15,0 0 0 16,0 0-1-16,0 0 3 0,0 0 0 16,0 0 0-16,0 0-3 15,0 0 0-15,0 0 6 16,0 0 0-16,0 0-3 16,0 0 0-16,0 0-4 15,3 0 6-15,2 1-4 0,2 7-1 16,6-1 2-16,0 4 3 15,2 1-2-15,2 0 0 16,-1 4 0-16,2-1 0 16,-1-1 1-16,-2-1-1 15,-3-1 0-15,2-3 0 16,-4 0-15-16,0 0-25 0,-9-2-21 16,-1-3-7-16,0-2-76 15</inkml:trace>
  <inkml:trace contextRef="#ctx0" brushRef="#br0" timeOffset="23702.2417">26073 12860 102 0,'0'-5'70'16,"0"0"-35"-16,0 1-18 16,0 1-1-16,0 1-8 15,0 0 0-15,-4 0 3 16,0 0-6-16,-1 0 2 15,-4 1 1-15,2 1 5 0,-4 0-3 16,-1 0-1-16,-6 0-7 16,-2 0 0-16,-3 3 0 15,-6 3-1-15,-2-2 6 16,-4-1 9-16,-1 0 0 0,4 1 0 16,-2-1-3-16,3 1-6 15,4 1-4-15,4 1-1 16,1 1-2-16,3-2 1 15,7-1-2-15,2 2 1 16,3-3-14-16,2 2-9 0,4-1-14 16,-3-1-14-16,4 2 4 15,0-1-15-15,0 0 12 16,0 0-6-16</inkml:trace>
  <inkml:trace contextRef="#ctx0" brushRef="#br0" timeOffset="24077.2387">25588 12887 127 0,'-3'-10'82'0,"-4"-2"-76"0,1 0 1 16,-1 4 0-16,1 0-1 15,5 3 12-15,-3 0-10 16,1 1 1-16,-1 2-3 15,0 2 3-15,-1 0-1 16,-2 0-6-16,-4 6 0 0,0 4-2 16,-5 3 0-16,-4 2 4 15,-4 5-3-15,0 0 0 16,-5 0 0-16,6-1 0 16,-3 1 4-16,6-6 3 15,5-3 7-15,1-2 0 16,4-2 0-16,3-2-8 0,5-1-4 15,1 1-4-15,1 1-5 16,1 1-1-16,8 1 2 16,9 3 2-16,3 5 3 15,8 2 0-15,8 5-3 16,5 6-18-16,3 2-30 0,0-5-37 16</inkml:trace>
  <inkml:trace contextRef="#ctx0" brushRef="#br0" timeOffset="28139.658">26530 13765 123 0,'0'0'61'0,"-1"0"-52"16,1 0-4-16,0 0-2 15,0 0 3-15,0 0 5 16,0 0-8-16,0 0 4 0,0 0-4 15,4 0-2-15,0 0 1 16,2 0-1-16,1 0-1 16,2 0 0-16,3 0 1 15,1-2 16-15,4-2-8 16,0-2 1-16,4 3 5 16,2 0-5-16,4-3-7 0,-1 3-2 15,8-1 1-15,-2-1-2 16,5-2 0-16,4-2 2 15,3-1-3-15,2 0 2 16,1-4 0-16,-2 1-1 16,2 1 1-16,-1-1-1 0,-5 5 2 15,-1-2-2-15,-4 3 1 16,-2 2 0-16,-3 0-1 16,-6 1 1-16,-4 3-1 15,-3-2 0-15,-6 2 1 0,-2 1 0 16,0 0-8-16,-6 0-21 15,-2-2-20-15,-2-3-14 16</inkml:trace>
  <inkml:trace contextRef="#ctx0" brushRef="#br0" timeOffset="28717.7353">27316 13524 341 0,'-15'2'7'0,"-1"-2"-1"16,-1 3-6-16,5-2 0 15,0 3 1-15,1-2 7 16,2 0 10-16,2-2-1 0,2 2-7 16,0-2-7-16,5 1-2 15,0 1-1-15,0 0-3 16,0-2-7-16,3 2 7 15,4 1 0-15,3-3 2 16,4 1-1-16,1-1 1 0,2 0 6 16,2 0-3-16,1 0-2 15,-1 0 0-15,1 0 0 16,2-1 0-16,-4-4 1 16,0 3 0-16,0-1 0 15,-4 1 1-15,-2-2 0 0,-2 4-2 16,-3-1 0-16,-2 1 1 15,-1 0 0-15,-4 0-1 16,0 0 1-16,0 3 1 16,-4 12 0-16,-8 2 1 15,-5 10-1-15,-2 7-1 16,-4 3 1-16,-3 10-23 0,-1 1-27 16,-3 2-40-16,-4 0-8 15</inkml:trace>
  <inkml:trace contextRef="#ctx0" brushRef="#br0" timeOffset="29498.939">26362 14248 332 0,'0'-22'4'15,"0"7"3"-15,0 0-6 0,0 8 0 16,0 2 0-16,0 3-1 16,0 0 4-16,2 2 3 15,-1 0-8-15,1 0-4 16,2 9 4-16,4 9 7 0,-1 4-3 16,0 4 3-16,3 8 4 15,1 2-3-15,-2 2-3 16,0-1-2-16,0-4 0 15,-2 0-2-15,-1-8 1 16,-1-4-1-16,0-5 1 16,-3-5-1-16,-1 0 1 0,1-4 0 15,-2 1-1-15,0 0-5 16,0-1-19-16,0 2-10 16,-2 2-15-16,-6 1 2 15,1 2-3-15,-4-3-39 0,-2 2-7 16</inkml:trace>
  <inkml:trace contextRef="#ctx0" brushRef="#br0" timeOffset="29780.1583">26348 14672 159 0,'-10'-2'36'15,"3"-2"-3"-15,1 2 1 0,2 0-18 16,4 2 4-16,-3-2-5 16,3 2 2-16,0 0-14 15,1 0-13-15,5 0 7 16,4 4 9-16,3-2-6 15,1 4 2-15,3-2 0 16,-3 0-1-16,-1-1 4 0,4-3 4 16,-3 0-4-16,-1 0 13 15,1 0 1-15,-1-3-3 16,1-5-4-16,1-2 0 16,-1-2-2-16,1-5-5 15,0-1-3-15,2-1 0 0,-1 1-2 16,-1-2-7-16,-3 2-20 15,-4 3-36-15,0-3-55 16,-6 2-43-16</inkml:trace>
  <inkml:trace contextRef="#ctx0" brushRef="#br0" timeOffset="32279.9803">16130 13715 304 0,'-9'0'-30'0,"0"0"56"15,4 0-5-15,5-2-9 16,0-3-19-16,12-6 1 16,6-3 2-16,9-10 7 0,4-1 1 15,5-7-2-15,5-5 3 16,4-2-2-16,1-7-2 15,1 4-1-15,0-2 2 16,0 2-2-16,-11 4 0 16,-4 4 0-16,-9 7 5 15,-5 9-1-15,-9 5-1 0,-2 6-2 16,-3 6 0-16,-2-1 0 16,-2 2-1-16,0 0 2 15,0 0 1-15,-4 0-2 16,-3 3-20-16,-4 10-20 15,-5 3 1-15,-2 9-6 16,-5 6 6-16,-4 2-41 0</inkml:trace>
  <inkml:trace contextRef="#ctx0" brushRef="#br0" timeOffset="32779.9678">16285 13659 107 0,'-17'21'4'0,"2"2"10"16,1-3-4-16,2-2-4 15,4-1 1-15,1-7 2 16,2-1 0-16,5-6 1 16,0-3-1-16,0 0-3 0,10-5 1 15,4-7 23-15,4-4-9 16,5-9 0-16,0 0-14 16,6-9-2-16,2 0-3 15,3-7-1-15,0 0 2 16,0-2 4-16,2 1 2 15,-2 2 4-15,-1 2-6 0,-5 6-3 16,-5 6-2-16,-5 8-1 16,-4 4-1-16,-2 7 0 15,-5 4 0-15,-4 2-3 16,1 1-10-16,-4 0 7 0,0 0 1 16,0 4-1-16,0 9-5 15,-9 1 7-15,-3 6-25 16,-5 5 11-16,-5 4 4 15,0 5 5-15,-9 2 3 16,2 2 5-16,-1-1 1 16,-1-4 0-16,6-1 3 15,1-7 1-15,9-5 14 0,2-9 25 16,7-4-15-16,3-5-9 16,3-2-4-16,0-2-25 15,12-11-13-15,8-6 20 16,7-9 0-16,7-11-21 0,5-1-9 15,5-5 2-15,4-3-3 16,-1-1-18-16,-2-1-71 16</inkml:trace>
  <inkml:trace contextRef="#ctx0" brushRef="#br0" timeOffset="36420.4004">26657 14686 40 0,'0'0'59'0,"0"0"-47"15,0 0 3-15,0 0 0 16,0 0-8-16,0 0-6 0,0 0 0 15,0 3-2-15,0-2-4 16,-5 1-2-16,4 0-11 16,-6-2-34-16</inkml:trace>
  <inkml:trace contextRef="#ctx0" brushRef="#br0" timeOffset="38811.0588">13959 14301 349 0,'11'-10'-19'0,"0"-3"19"16,-6-1-5-16,10-6 10 0,2-3-3 15,9-7 6-15,2-6 1 16,8-6-2-16,8-7-2 16,2-2-1-16,5-9-1 15,2 0-2-15,4-4-1 16,1-4 1-16,0 0 1 0,-4 4 0 16,-3 5-2-16,0 7 1 15,-10 8-5-15,-6 10-2 16,-5 9 2-16,-7 6-1 15,-3 3-1-15,-8 8-2 16,-2 5-6-16,-5 3-15 16,-5 5-28-16,-2 13 46 0,-13 2 4 15,-4 9-4-15,-6 6 11 16,-7 5 0-16,-6 5 1 16,-4 7 3-16,-4 3 1 15,1 4 0-15,-2 2-2 16,0-1-2-16,3-1-2 0,-2-5 1 15,4-4 0-15,1-6 0 16,0-3 1-16,4-5 9 16,5-4 18-16,1-5-9 15,2-2 1-15,9-5 1 16,5-8-2-16,6-3 2 0,3-3-3 16,6-6 1-16,0-6-16 15,8-12-12-15,7-7 12 16,9-10-2-16,10-14 2 15,3-4-2-15,11-10 2 16,-2-3 0-16,3-2-2 0,-1 1 1 16,0 1-1-16,-8 5-1 15,-5 5 2-15,-1 5-3 16,-8 8 3-16,-3 9-2 16,-6 8 0-16,-5 9 0 15,-5 8 1-15,-5 3-1 16,-2 6 0-16,0 3 2 0,-9 16 4 15,-6 8-10-15,1 10 1 16,-1 10-10-16,0 6-22 16,6 1-31-16,2-4-25 15,1-11-77-15</inkml:trace>
  <inkml:trace contextRef="#ctx0" brushRef="#br0" timeOffset="41748.4368">18055 13412 381 0,'-14'3'-4'0,"-1"-3"-7"16,-1 0 14-16,8 0 0 0,3 0-1 15,2 0 0-15,3-3 3 16,0-3-6-16,11-8-7 16,5-4 9-16,7-10-4 15,6-6 8-15,2-7-6 16,3-6 4-16,3-5 4 15,-3 1-4-15,5-1 1 0,-2 4 1 16,-1 0-4-16,0 2 3 16,-4 6-3-16,0 4 1 15,-3 2-1-15,-4 8 1 16,-3 2-2-16,-3 8 0 16,-4 0 0-16,-1 8 0 0,-5 0 0 15,-1 5-3-15,-5 3-5 16,-3 0-9-16,0 7 2 15,-7 13 15-15,-8 8-3 16,-8 13 1-16,-6 5 0 16,-5 8 3-16,-3 1-2 0,-4 0-2 15,-3-3 4-15,6-4-1 16,1-6 1-16,5-5-1 16,1-5 3-16,8-7 4 15,2-5 0-15,6-8-2 16,6-1-2-16,1-8 6 15,6-3 7-15,2-1 4 0,2-18-22 16,15-5-2-16,3-12 7 16,9-9-6-16,5-8 7 15,7-6 2-15,3-3-5 16,3 1 0-16,2 4-1 16,-1 5 0-16,-2 8 0 0,-2 11-8 15,-3 7-29-15,-3 6-36 16,-7 6-71-16</inkml:trace>
  <inkml:trace contextRef="#ctx0" brushRef="#br0" timeOffset="42951.4975">26659 14187 500 0,'0'0'4'0,"-8"2"-26"16,2 0-30-16,3-2 18 16,3 2 14-16,0-2 21 15,0 0 2-15,0 0-4 0,2 0-2 16,5-2 2-16,2-5 1 16,2-4 3-16,1-9 1 15,1-1 1-15,1-6 1 16,3-1-3-16,0-4 0 15,0 0 6-15,3 1-4 0,-3 4-3 16,2 9 1-16,-2 1-2 16,-4 6-2-16,-4 4 1 15,-2 3-2-15,-2 4 1 16,-5 0-4-16,0 0 0 16,0 2 13-16,0 7-1 15,-2 2-7-15,-5 3-5 0,-1 4-3 16,-4 5-6-16,-2 2-11 15,2 4-11-15,-3 1-5 16,0 2 24-16,-4 0 17 16,-1 2 1-16,3-5 17 15,-3-2 4-15,4-6-1 0,1-5 2 16,3-5 4-16,5-4-8 16,1-6-3-16,6-1-6 15,0 0-12-15,1 0-9 16,13-3 15-16,0-8-5 15,4 0 1-15,5-4 5 0,2-3 2 16,2-6 0-16,5 3-2 16,2-4 1-16,3 0-5 15,-3 5-3-15,-2 4-24 16,-8 4-62-16,-12 5-220 16</inkml:trace>
  <inkml:trace contextRef="#ctx0" brushRef="#br0" timeOffset="44389.1199">26023 12248 132 0,'0'-4'192'16,"-2"0"-189"-16,-2 4-2 16,3-2 1-16,1 2-1 15,0 0 1-15,0 0 4 16,0 0 0-16,0-2-4 16,0 2-2-16,0 0-1 0,0 0 0 15,0 7-1-15,0 4 3 16,3 5 5-16,1 1-2 15,1 7-1-15,4-1 0 16,2 2-2-16,-1-2-1 16,7 0 2-16,-1-6-2 15,2-5 0-15,1-5 0 0,0-5 0 16,-1-2-4-16,-2-4 5 16,-3-8-2-16,-3-3-2 15,-3 0 10-15,-2-3-5 16,-3 1 2-16,-2-1 0 15,0 3 2-15,0 0 2 16,-10 1-1-16,1 0 7 0,-4 0-7 16,-1 1-2-16,-3 2-4 15,0 1 1-15,-2 2 0 16,4 5 11-16,0 3-10 16,-1 0-6-16,1 3-11 0,3 10-12 15,1 3-15-15,4-2 1 16,2 0-17-16,3-4 11 15,2-7-13-15,0-3-37 16</inkml:trace>
  <inkml:trace contextRef="#ctx0" brushRef="#br0" timeOffset="44561.0205">26119 12190 365 0,'2'-4'47'0,"-2"0"-37"0,0 1-9 16,0-1-3-16,2 1-9 16,0-3-15-16,1 4-28 15,-1-7-45-15,1 2 4 16</inkml:trace>
  <inkml:trace contextRef="#ctx0" brushRef="#br0" timeOffset="44842.2508">26175 11890 384 0,'6'-5'36'0,"0"-1"-27"0,8-1-9 15,0 1 0-15,6 4 0 16,5 2-2-16,2 0 1 16,-3 0 4-16,3 8-2 15,0 5 0-15,-5 1-2 16,-6 2-8-16,-5 4-11 0,-5 5-18 16,-6-2-48-16,-14 0-47 15</inkml:trace>
  <inkml:trace contextRef="#ctx0" brushRef="#br0" timeOffset="46858.4606">26209 11754 9 0,'-1'-1'31'15,"-1"-1"-15"-15,0 2-11 16,2-2-4-16,-2 0-1 16,1-1 1-16,1 0 6 15,-2-2 3-15,0 1 10 0,0-4 4 16,1-1-4-16,-2 2 2 15,-1 2 6-15,1-2-3 16,0 2 4-16,1 1-9 16,-2 0 0-16,3 0-7 15,-1 1-1-15,-2-1-2 0,3 1-3 16,-1-1-2-16,-3-1 0 16,2-1 3-16,1 3-3 15,-1-1-2-15,-1 3-1 16,3-3 3-16,-1 4 1 0,-2 0 0 15,3 0-3-15,-1 0 1 16,-3 2-1-16,2 7-2 16,-1 3 0-16,3 6-1 15,-1 3 1-15,2 8-1 16,0 3 1-16,0 4-1 16,5 1 1-16,5 3 1 15,-1-3-1-15,3 4 2 0,3-9-3 16,-2 0-2-16,4-8 4 15,2 0-2-15,1-4 0 16,4-4 0-16,-2-4 1 16,-1-3-1-16,-3-5 0 15,-1-3 0-15,2-1-5 16,-4-1-1-16,-3-10 0 0,-4-7 2 16,1 0 3-16,-3-4 6 15,-2-2-4-15,-4 2 3 16,0-2-2-16,-7 4 0 0,-5 6-1 15,-1-1 5-15,-6 6 0 16,0 1 8-16,-1 2-11 16,-2 4 0-16,-1 2 2 15,-2 0-5-15,2 12 2 16,3 3-6-16,2 8-3 16,3 4-5-16,7 3-7 0,1 1-21 15,3 0-31-15,1-6-39 16</inkml:trace>
  <inkml:trace contextRef="#ctx0" brushRef="#br0" timeOffset="47780.2835">25366 13815 223 0,'-10'-2'11'0,"1"2"9"15,2-2-9-15,2 0 6 16,-1 2 0-16,3 0 0 16,-1 0-3-16,1 0-10 15,1 0-6-15,0 9 1 0,0 5-3 16,2 2 3-16,0 6 1 16,0-1 1-16,4 1-1 15,5-3 0-15,0-3 0 16,2 0 0-16,1-3-1 15,3-4 0-15,-1-2-1 16,0-5 0-16,0-2 2 0,1 2-2 16,-3-4 0-16,-3-9 5 15,-1 0 10-15,-3-5 0 16,-3 2-1-16,0-2 4 16,-2 2 0-16,-4 1-3 15,-4-1-4-15,-7 3-3 0,-1 2-5 16,-6 2-5-16,2 3-18 15,-1 4-23-15,-2 0-60 16,1 0-125-16</inkml:trace>
  <inkml:trace contextRef="#ctx0" brushRef="#br0" timeOffset="47936.5465">25390 13780 324 0,'11'-5'8'0,"-2"2"-10"0,3-1-60 16,-2 1 0-16,-1-1 11 15,-6-2-14-15</inkml:trace>
  <inkml:trace contextRef="#ctx0" brushRef="#br0" timeOffset="49405.324">25520 13648 88 0,'-3'0'55'0,"-2"0"-39"16,5 0-7-16,-2 0-2 15,1 0 0-15,-1 0 1 16,0 0 3-16,1 0 5 16,-1 0 4-16,0 0-8 15,0 0 9-15,2 0 7 16,0 0-8-16,0 0 0 0,0 0-9 16,0 0-11-16,0-1-2 15,0-1 2-15,0-2 0 16,0-1 2-16,2-1 4 15,2-2 0-15,-1 1 5 16,0-2 1-16,4 0-4 0,0 0-3 16,1 0-1-16,1 4-1 15,2-1-2-15,0 3 0 16,1 3-1-16,3 0-1 16,-3 0 0-16,5 11 0 15,-5-1 0-15,3 5 3 0,-5 0-5 16,1 2-1-1,-3 2-1-15,-7 1 1 0,-1 1-7 16,0 1-3-16,0-3-1 16,0-3 11-16,-8-1 3 15,5-5 2-15,-2-3 0 16,1-3-1-16,2-2 1 0,2-2 1 16,0 0 1-16,0 0 2 15,0 0-11-15,6-8 7 16,2 0 8-16,6-1-3 15,-1 4-3-15,2-1-3 16,1 4 0-16,-1 2-1 0,-5 0-2 16,-1 8-1-16,-5 4-1 15,-4 4 7-15,-8 3 10 16,-7 8 8-16,-5 0-5 16,-6 7 1-16,-2 0-5 0,-6 0-3 15,3 2-6-15,-3-4-1 16,4-4-2-16,1-3-9 15,3-7-23-15,0-9-40 16,4-5-94-16</inkml:trace>
  <inkml:trace contextRef="#ctx0" brushRef="#br0" timeOffset="50264.6429">27253 13356 190 0,'0'0'99'0,"-2"0"-96"15,-5 2-3-15,1 1 1 16,1 1 3-16,-1 0 1 16,3 1 0-16,-1 0 0 15,1 6-5-15,1 0-1 16,2 3-3-16,0 5 3 0,0 3 0 16,4-1-2-16,4 3-11 15,3-5-2-15,2-5 3 16,-1-1-3-16,1-8 9 15,-2-5-8-15,3 0 14 16,-1-11 16-16,-1-4-14 16,-2-3 0-16,0-6 4 0,-1 5-2 15,-4-2-1-15,1 3 5 16,-4 3-1-16,-2 5 3 16,0 1-7-16,-6 5 1 15,-5 4-1-15,-1 0 3 0,-3 0-22 16,-2 2-41-16,-3 4-6 15,0-1-65-15</inkml:trace>
  <inkml:trace contextRef="#ctx0" brushRef="#br0" timeOffset="50452.1468">27414 13362 449 0,'0'0'3'0,"0"0"-70"16,0 0-134-16,-2 0 17 16</inkml:trace>
  <inkml:trace contextRef="#ctx0" brushRef="#br0" timeOffset="50920.8558">27421 13283 64 0,'2'20'219'16,"1"-1"-215"-16,0-1-5 15,4 0 0-15,5-2 2 0,3-4-3 16,-1-4 4-16,1-2 5 16,0-6-8-16,2 0-9 15,-1 0-3-15,-3-4-1 16,-3-6 13-16,-3-2-5 16,-2 3 4-16,-3-4-31 15,-2 3 21-15,0 1 1 0,-5 2 15 16,-4 2 3-16,-3-1-6 15,-5 3 0-15,5-1 1 16,-1-3 3-16,-1-2 3 16,3-3-6-16,2 1 1 15,4-5 23-15,3 0-6 0,2 0-3 16,0-1-10-16,11 2-11 16,0 2 5-16,3 2-1 15,4 3-1-15,0 1-2 16,2 4 9-16,0 3 3 15,-1 0 7-15,3 3-17 0,-2 7 4 16,-6 2-32-16,-4-1-37 16,-3 2-14-16</inkml:trace>
  <inkml:trace contextRef="#ctx0" brushRef="#br0" timeOffset="51077.1025">27657 13092 316 0,'15'-18'121'0,"-5"-3"-119"15,2 1-49-15,1-3-54 16,-1 2-28-16</inkml:trace>
  <inkml:trace contextRef="#ctx0" brushRef="#br0" timeOffset="51718.0789">26822 14569 363 0,'0'0'13'0,"-7"0"-35"16,-1 0-34-16,3 6 13 0,1 2 63 15,1 5 11-15,3 1-20 16,0 6-10-16,1 0 0 16,8-4-1-16,1 5 1 15,0-4-1-15,-1-5 0 16,2-2-2-16,-4-4-3 15,0-5-2-15,-2-1-1 0,2 0 10 16,-2-1-5-16,-2-9 13 16,1 0 8-16,-1-1-9 15,-1 2-2-15,0 0-5 16,-2 1-2-16,0 2 1 16,0 1 0-16,0-2-3 0,-7 0-23 15,-2-3-61-15,-4 2-58 16</inkml:trace>
  <inkml:trace contextRef="#ctx0" brushRef="#br0" timeOffset="51890.3436">26917 14505 175 0,'12'-2'137'0,"-1"2"-131"16,-2 0-9-16,-2-2-53 0,1 2 32 15,-1 0 18-15,-5-1-7 16,-2-3-67-16</inkml:trace>
  <inkml:trace contextRef="#ctx0" brushRef="#br0" timeOffset="52077.8096">27001 14323 376 0,'13'0'18'0,"2"9"-14"15,0 5-3-15,4 4-2 16,-2 0-8-16,-2 3-2 16,-8 1-23-16,-4-3-103 15</inkml:trace>
  <inkml:trace contextRef="#ctx0" brushRef="#br0" timeOffset="52218.4135">26949 14184 335 0,'4'-45'97'16,"-1"-7"-96"-16,1-10-47 15,-3-13-91-15,-1-9-32 16</inkml:trace>
  <inkml:trace contextRef="#ctx0" brushRef="#br0" timeOffset="56436.9713">13828 10542 258 0,'68'-20'-24'0,"-12"0"47"0,-7 3 11 16,-12 0 3-16,-4 5-15 15,-8 2-9-15,-4 0-6 16,-5 3-5-16,-9 2-3 16,-5 3-12-16,-4 0-22 15,-19 2-34-15,-7 0-13 16,-11 0 40-16,-7 0 32 0,-8 0 16 16,2 0 22-16,-2 0-20 15,0 0-3-15,-2 0 13 16,-1 0 14-16,-1 2-25 15,-5 1-3-15,-1 7-3 0,-1-3 1 16,-3 0-1-16,6 0-2 16,0-2 2-16,5 1-1 15,4-1 0-15,13-3 10 16,7-1 8-16,11-1 6 16,9 0 1-16,13 0-1 15,12-10 3-15,27-3-15 16,18-3-10-16,21-3 0 0,17-2 0 15,13-5-1-15,7 3-1 16,3 2 1-16,-2 1-1 16,-9 7 0-16,-7 5 0 15,-7 8-16-15,-13 1-42 0,-19 10-53 16</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2:06.349"/>
    </inkml:context>
    <inkml:brush xml:id="br0">
      <inkml:brushProperty name="width" value="0.05292" units="cm"/>
      <inkml:brushProperty name="height" value="0.05292" units="cm"/>
      <inkml:brushProperty name="color" value="#FF0000"/>
    </inkml:brush>
  </inkml:definitions>
  <inkml:trace contextRef="#ctx0" brushRef="#br0">12135 17143 303 0,'0'-9'15'16,"0"-2"-6"-16,0 5-20 15,1-2 6-15,8 3 7 0,1-2-2 16,2 0 1-16,3 1 1 16,2-1-1-16,3 0-1 15,9-2 0-15,3 0 0 16,8-3 0-16,7-1 7 0,4 1-5 15,7-5-3-15,6 2 6 16,-1 0-1-16,-2 1 0 16,2 0-2-16,-7 1-2 15,-4 4 1-15,-9 2-1 16,-6 2-8-16,-8 3-1 16,-9 2-4-16,-9 0-26 0,-11 7-19 15,-4 4 21-15,-18 3 18 16,-10 4-1-16,-5 3 6 15,-9 1-44-15</inkml:trace>
  <inkml:trace contextRef="#ctx0" brushRef="#br0" timeOffset="125.0023">12533 17147 80 0,'-41'21'26'0,"7"-5"3"16,4-2-20-16,6-1-1 16,8-4 3-16,5-4 1 15,11-5 6-15,12 0-6 16,22 0 52-16,24-7-47 0,20-6-12 15,19-6-28-15,10-12-74 16</inkml:trace>
  <inkml:trace contextRef="#ctx0" brushRef="#br0" timeOffset="1609.2617">6742 14755 361 0,'-12'-23'16'16,"-1"-4"-8"-16,6 4 3 15,5 5 6-15,2 5-5 16,0 2-7-16,0 3-3 16,4 2-5-16,1 5 6 15,2 1-6-15,4 0 3 0,-2 5-6 16,3 9 3-16,5 4 1 16,0 6 2-16,3 4-2 15,4 3 4-15,0 4-2 16,-4-3 0-16,2-4 0 15,-2 1 1-15,-1-8-1 0,-4-1 1 16,-4-6-2-16,-3-5 2 16,-3-2-1-16,-2-3 0 15,-3-3-4-15,0-1 6 16,-1 0 1-16,-11-7 0 16,0-7-1-16,-5 0-1 15,-2-8 1-15,-2-1-2 0,2-5 1 16,2-1 1-16,0 1 0 15,5 3 0-15,2 6-1 16,2 3 1-16,1 8 2 16,5 8-3-16,2 2-1 15,0 21-14-15,9 10 3 0,7 17 7 16,10 18 3-16,6 13-50 16,4 2-114-16</inkml:trace>
  <inkml:trace contextRef="#ctx0" brushRef="#br0" timeOffset="5702.7124">19181 14303 290 0,'-8'-9'13'15,"-2"-3"2"-15,1-1-13 16,7 3-1-16,1-1-6 16,1 0-4-16,0-1 8 15,1-4 6-15,8-2-4 16,6 2 0-16,2-4 0 16,3-1 0-16,4-2-1 0,0 1-2 15,5-4-5-15,3-1 3 16,1-2 2-16,3 1 1 15,4-3 1-15,2 3 0 16,4-2 0-16,2 1 1 0,-3 0 0 16,5 2 0-16,-1 1-1 15,5-3-5-15,2-3 11 16,2 0 0-16,6-4-2 16,-1 2-1-16,3-3-1 15,0 3-1-15,4 0-1 0,1 2 2 16,4 3-3-16,0 0 1 15,1 0 0-15,-3 5 0 16,-3-4 1-16,2 2-2 16,-6 1 2-16,-1-4-1 15,-2 2 0-15,0 0 0 16,1-1 3-16,-1 1-4 0,-2 2 1 16,2 0 0-16,-6 4 1 15,-2 3-2-15,-8 3 2 16,-3 1-1-16,-10 8-4 15,-7 4-7-15,-8 2-13 16,-7 0-27-16,-7 7 15 0,-5 7 4 16,-7 2 23-16,-11 4-4 15,-8 3-4-15,-8 4 6 16,-7-1 4-16,-1 5-6 16,-9 1-9-16,-1 0-9 15</inkml:trace>
  <inkml:trace contextRef="#ctx0" brushRef="#br0" timeOffset="5905.8341">21000 13402 126 0,'-18'7'14'16,"11"-4"22"-16,7-3-16 16,0 0-18-16,18-6 11 15,7-8-10-15,11-9-1 0,7-7-2 16,11-6 2 0,14-13-1-16,5-2-2 0,10-8 4 15,12-5 13-15,10-4 6 16,8-4 5-16,7-1-13 15,7 4-5-15,-1 4 10 0,1 3-17 16,-5 3-4-16,-3 8-44 16,-5-1-41-16,-7 0-45 15</inkml:trace>
  <inkml:trace contextRef="#ctx0" brushRef="#br0" timeOffset="6483.9291">23801 11910 188 0,'-35'14'-22'0,"-1"-6"35"0,1-4 0 16,6 1 2-16,5-2 2 16,4 2-6-16,6-3-4 15,1 1-4-15,6-1-2 16,3-2 0-16,3 0-1 16,1 0 0-16,0 0-6 15,0 0-14-15,3 0-5 16,9-7 35-16,10-6-3 0,7-5 14 15,10-6 0-15,12-6-6 16,6-6 5-16,8-7-8 16,8-1-3-16,8-6-2 15,9-2-2-15,5-2-1 0,9-5-1 16,4-2 0-16,5 3 0 16,7-5 0-16,2 2-2 15,2 1 0-15,-2 3 0 16,-5 5-1-16,-5 2 0 15,-10 4-4-15,-9 1-9 0,-12 6 3 16,-7 3 8-16,-12 4 1 16,-11 5 1-16,-8 6 1 15,-11 5-1-15,-7 3 0 16,-4 4 0-16,-8 5 0 16,1 4 0-16,-2 3-10 15,-9 9-55-15,-5 5-1 0,-11 5-102 16</inkml:trace>
  <inkml:trace contextRef="#ctx0" brushRef="#br0" timeOffset="15670.7905">19042 8553 372 0,'10'7'34'0,"-1"0"-80"16,6 3 37-16,6 5 8 16,4 4 2-16,5 1-1 15,6 7-2-15,2-2 2 16,7 5 1-16,5 2-2 0,6 2 0 15,3 6 2-15,5 2-1 16,6 4 0-16,3 7 0 16,2 4 0-16,2 3 0 15,2 6 1-15,2 5-2 16,5 3 1-16,1 1 1 0,4 1-2 16,3 3 1-16,8 3 1 15,3 5-1-15,4 4 0 16,3 5 1-16,3 8-1 15,6 8 2-15,-1 1-4 0,7 4 2 16,1 1 2-16,5 5-4 16,3 0 5-16,5 0-3 15,4 2 3-15,2 0-2 16,9-1 0-16,0 4 0 16,8-2 0-16,0 3-1 15,2-1 2-15,2 2-1 0,-3 2 0 16,4-1-1-16,-10-1 4 15,5-1 6-15,-5 2-1 16,1-1-1-16,0 0 1 16,2 0-3-16,-1-1 1 15,4-1-3-15,4-4 0 16,-4-1-4-16,1-4 1 0,-1-3 1 16,-4-2-2-16,-6 2 0 15,-4-3 1-15,-2-7 0 16,-7 0-2-16,-2-1 0 15,-2-3-3-15,-5-8 1 0,-2-1-3 16,-2-6-4-16,1-5-9 16,-8-7-21-16,-4-10-61 15,-8-11-75-15</inkml:trace>
  <inkml:trace contextRef="#ctx0" brushRef="#br0" timeOffset="19936.0762">24886 13264 53 0,'0'0'131'0,"0"0"-125"15,-2 1 2-15,0-1-4 0,-1 0-2 16,3 3 0-16,-2-3 3 16,0 0 18-16,2 0-20 15,-1 0-2-15,1 1-1 16,-2 1 0-16,2 1-2 15,-2 1-16-15,-1-2 14 0,2 2 4 16,-1 1 0-16,0 0 0 16,2-3 1-16,-1-1 1 15,1-1 18-15,0 0-11 16,0 0-1-16,0-3-4 16,6-8 2-16,6-1 13 0,2-9-7 15,2-3-3-15,4-5-6 16,1 0 4-16,3-6-4 15,0 2 4-15,-4 4-3 16,4 2-2-16,-6 5-2 16,0 10-2-16,-3 3-23 15,-7 8-13-15,-2 1-29 0,-5 7 2 16,-1 7-35-16</inkml:trace>
  <inkml:trace contextRef="#ctx0" brushRef="#br0" timeOffset="20154.7978">24882 13383 299 0,'-3'1'10'0,"1"-1"8"16,2-8-9-16,4-14-9 0,11-8 17 16,7-10-1-16,3-9-1 15,6-3-7-15,3 1-3 16,0 2-1-16,-2 12-7 15,-3 5-3-15,-4 10-35 16,-6 10-18-16,-9 7-55 0,-10 5-54 16</inkml:trace>
  <inkml:trace contextRef="#ctx0" brushRef="#br0" timeOffset="22014.0451">30380 11415 273 0,'-1'-6'-2'0,"-8"0"4"0,2 0-2 15,2 1 4-15,1 2 12 16,-2-1 7-16,4 0 1 15,0 1-11-15,2 0-7 16,-1 1-2-16,1 0-2 16,0-2 2-16,0 4 1 15,0-2-1-15,0 1 2 0,0 1-1 16,0-2-2-16,0 0 1 16,0 2 1-16,0 0-2 15,0-1-2-15,0-1 0 16,0 0 2-16,0 0-2 0,0 0 0 15,0 0 1 1,1 1-1-16,1 1 1 0,-2-2 2 16,0 0 0-16,0 2 1 15,0 0-1-15,0 0 2 16,0 0-2-16,0-2-2 0,0 2-1 16,0 0 0-16,0 0-2 15,4 0 0-15,0 0-1 16,0 0 1-16,3 0 1 15,1 6 0-15,2 1 0 16,4 0 1-16,0 2-1 16,1-2 0-16,0-2 0 0,0-1 1 15,-3-2-2-15,0 0 1 16,-4-2 0-16,-1 0 0 16,-1 0 0-16,-3-8 0 15,0-2 2-15,-1-4-1 0,-2-4 1 16,0-4-1-1,0-3-1-15,0 2 1 0,0 1 0 16,-2 3-1-16,2 3 2 16,-3 1 10-16,1 9-13 15,2 0 0-15,0 0 1 16,0 6-1-16,0 0-5 0,7 0-3 16,1 15 6-16,6 7 2 15,5 9 2-15,4 9 1 16,6 13-1-16,3 10 1 15,7 8-1-15,2 6-2 16,5 5 2-16,-2-3-2 16,3-1-12-16,-7-5-4 0,-5-3 0 15,-8-8-6-15,-8-3-1 16,-14-7-6-16,-5-5-6 16,-13-11 14-16,-16-7 24 15,-12-13 26-15,-5-12 16 0,-10-8 6 16,0-20-12-16,-1-11-3 15,1-15-12-15,6-7-10 16,5-3-6-16,7-7-4 16,11 3-2-16,8 2 2 15,6 5-5-15,8 1 7 16,5 6-16-16,0 0-7 0,12 10-3 16,3 0-17-16,0 5-17 15,2 1-6-15,0 1-21 16,-2 8 20-16,-1-1-6 15</inkml:trace>
  <inkml:trace contextRef="#ctx0" brushRef="#br0" timeOffset="22170.3138">30584 11294 40 0,'1'0'97'0,"-1"0"-63"16,0-2 14-16,0 2-18 16,0 0-5-16,0-1-4 15,2-1-7-15,2-2-4 0,-1-1-4 16,5-4-1-16,-1-2 5 15,5-3-1-15,1-4-1 16,6-2-5-16,1-3-5 16,6 0-2-16,-1-4 10 15,1 0-13-15,-1 0-54 0,-1 3-62 16</inkml:trace>
  <inkml:trace contextRef="#ctx0" brushRef="#br0" timeOffset="22404.6504">30767 11442 307 0,'3'5'8'0,"4"-5"5"15,6-10-11 1,3-12 14-16,8-8-2 0,3-6-9 15,3-8-7-15,-1-4-7 16,-2-2-119-16</inkml:trace>
  <inkml:trace contextRef="#ctx0" brushRef="#br0" timeOffset="23404.5824">31006 10774 408 0,'-4'-8'4'0,"1"-1"-2"16,3 2 0-16,0 4-6 15,0 2-3-15,10-2 7 16,4 3 1-16,5 0-1 0,2 6-1 16,7 7-1-16,-4 7-2 15,1 5 4-15,-3 0-14 16,0 1-12-16,-8-2-6 16,-4-2-8-16,-2-8 13 15,-4-3-5-15,-4-8 19 0,-2-3 14 16,-10 0 3-16,-1-11-4 15,-8-6 1-15,2-8-1 16,-3-5 0-16,-1-7 26 16,3-1-5-16,4-6 4 15,-1 7-4-15,7-1 0 16,3 7-3-16,4 6-5 0,1 6 0 16,2 7-3-16,3 2-6 15,10 9-5-15,1 1 0 16,7 1-1-16,1 16-1 15,2 5-4-15,-1 9 9 16,-2-1-4-16,-2 8-7 16,-4-9-3-16,-2 0-1 0,-4-7-1 15,-2-5 0-15,-5-3-2 16,-1-7-14-16,-1-3-9 16,0-4 30-16,-3 0 13 15,-2-14 16-15,0-10-11 16,1-7-3-16,2-7 9 0,1-6 3 15,1-3-11-15,0-1-4 16,1 4-3-16,6 2 10 16,2 8 3-16,2 10 12 15,2 4-12-15,-1 8-4 0,4 1-3 16,6 9-2 0,-3 2-4-16,7 2 0 0,1 13-1 15,0 7-4-15,0 6 1 16,2 7-17-16,-2 0-23 15,-5-5-21-15,2-6-30 16</inkml:trace>
  <inkml:trace contextRef="#ctx0" brushRef="#br0" timeOffset="23826.4197">31720 10079 378 0,'12'-8'4'0,"5"8"-4"16,-1 0-5-16,2 12-1 0,-1 10 1 16,-3 6 10-16,-6 4-2 15,-2 2-1-15,-4 0-4 16,-2-7-6-16,0-6 0 15,0-5 1-15,0-7 7 16,0-5-2-16,0-4 3 0,0-4 12 16,0-12-4-16,0-7-9 15,0-8-3-15,0-4-3 16,-2-1 2-16,-4-1 2 16,-1 1 4-16,0 7 7 0,2 3 4 15,-1 8 2-15,4 9-8 16,1 2-1-16,-1 5-1 15,2 2-6-15,0 0-7 16,5 7-6-16,6 4 13 16,5 3 2-16,4 2 0 15,6 0 0-15,2-2-5 0,5-3-10 16,-1-5-10-16,2-5-24 16,-5-1-40-16,-2-3-42 15</inkml:trace>
  <inkml:trace contextRef="#ctx0" brushRef="#br0" timeOffset="24045.1429">32155 9600 439 0,'2'-4'-12'15,"-1"2"15"-15,3 2-3 16,9 2-5-16,-3 12 7 15,9 6-2-15,2 1 2 16,0 6-2-16,3 3-10 16,-5 1-18-16,-2 1-24 15,-7-8-72-15,-6-4-21 0</inkml:trace>
  <inkml:trace contextRef="#ctx0" brushRef="#br0" timeOffset="24217.0161">32087 9857 467 0,'12'-24'-11'0,"5"-6"12"16,10-2-2-16,5-6-10 16,11 1-20-16,0-8-24 0,2-3-42 15,-8-4-91-15</inkml:trace>
  <inkml:trace contextRef="#ctx0" brushRef="#br0" timeOffset="24623.2526">32458 9054 355 0,'0'9'2'0,"-7"7"-20"0,4 11 9 16,-5 6 9-16,3 10 0 16,5 6 0-16,0-1 0 15,0 4 0-15,7-7 0 16,11 0-3-16,2-8 2 0,9-2-1 16,0-7-2-16,5-6-3 15,2-12 3-15,-2-3 8 16,0-7-7-16,1 0-10 15,-4-14-5-15,-8-7 6 16,-5-6-12-16,-8-2 22 16,-7 0 22-16,-3 2-19 15,-7 2 41-15,-4 5 5 0,-2 3-10 16,3 6-21-16,-5 5 0 16,1 6-11-16,-2 0-6 15,-2 12-9-15,-2 13-1 16,2 7 0-16,0 13-30 0,2 5-13 15,4 7-27-15,2 0-7 16</inkml:trace>
  <inkml:trace contextRef="#ctx0" brushRef="#br0" timeOffset="25248.1811">31432 10907 224 0,'-2'0'13'15,"2"0"3"-15,-3 0-11 16,3 0-3-16,0 0-5 16,-2 0-11-16,1 5-8 15,-1 1 19-15,0 1 4 0,0-2-1 16,2 1 2-16,0-1 0 15,0-2 17-15,0 1-17 16,0-3 2-16,0-1 5 16,7 0 19-16,3-3 3 15,6-7-12-15,2-8-5 0,4-2-6 16,1-3-2-16,-2 3-4 16,1-1 5-16,-4 3-3 15,-5 6-4-15,-5 1-1 16,-1 4-8-16,-1 1-10 15,-6 5-23-15,0-2-52 0,0 3-7 16</inkml:trace>
  <inkml:trace contextRef="#ctx0" brushRef="#br0" timeOffset="25935.6825">32796 9940 330 0,'0'0'18'0,"2"-8"2"16,6-7-14-16,11-1-2 16,6-3-5-16,4-5 4 0,8-1-7 15,3 2-25-15,-5-4-31 16,-6 2-104-16</inkml:trace>
  <inkml:trace contextRef="#ctx0" brushRef="#br0" timeOffset="27732.4279">31401 10994 273 0,'-8'0'9'15,"5"-1"-2"-15,-1-1-5 16,2 2 0-16,2-2 0 0,0 2-4 15,0 0-2-15,0-2 3 16,0 1 4-16,0-3-2 16,2-2 6-16,3 1 8 15,5-4 1-15,2-4-14 16,8 0 1-16,3-7-6 0,4-2 2 16,5-4 9-16,8-3-22 15,1-2-40-15,2 2-19 16,-1-4-33-16</inkml:trace>
  <inkml:trace contextRef="#ctx0" brushRef="#br0" timeOffset="28247.9655">32723 10108 192 0,'0'0'81'16,"0"-5"-77"-16,5-15 11 15,12 4 0-15,12 0-3 16,-4 0-8-16,1 0 3 0,-1 0-5 16,-2 2-1-16,-3 1 1 15,-4 6-3-15,0 0-1 16,-1 5-26-16,-6 0-53 15,-6 2-13-15</inkml:trace>
  <inkml:trace contextRef="#ctx0" brushRef="#br0" timeOffset="31903.9522">20389 12837 22 0,'11'-10'8'16,"2"-5"7"-16,1 4-2 16,-1-3 3-16,3 2-3 15,-1-1 0-15,2 1-7 0,0-1 2 16,0 3-4-16,3-1-2 15,-1 0 1-15,0 0-3 16,2-1 1-16,3 3-1 16,-1-2 0-16,2-1-1 15,0-3 3-15,2 3-2 0,-1-6 0 16,1 4 1-16,2-2-2 16,1-2 2-16,1-2-1 15,4 2 0-15,1-3 0 16,2 0 0-16,-1-1 1 15,3-1-2-15,-2 0 1 16,-1 0 1-16,4-1-1 0,1 3 0 16,-1 0 0-16,3 1 0 15,0 2-1-15,1-2 2 16,0 1-1-16,-2 3-2 16,2-2-8-16,-4-1-4 15,0 1 6-15,1 0 3 16,1-1-2-16,-1 0 5 0,-3 1-1 15,0 2-1-15,-1-5-2 16,0 4 1-16,-2 2-3 16,0 0-5-16,-1-5-15 0</inkml:trace>
  <inkml:trace contextRef="#ctx0" brushRef="#br0" timeOffset="33122.6278">22264 11879 40 0,'22'-15'24'15,"-3"0"-3"-15,5-1-5 0,-2 0 3 16,0 0-7-16,4-2-2 16,-1 2-4-16,0 0 0 15,2 1 1-15,0 0-5 16,-1-2 2-16,1 0-1 16,1-1-2-16,0 2 0 15,1-4 3-15,2 2-2 0,-1 0 0 16,4-1 0-16,-2 1-1 15,4 0 1-15,3 0 1 16,-4 3-2-16,1-2 1 16,-2 1-1-16,0-1 0 0,2-1-1 15,2-2 1-15,0-2-1 16,1-1 1-16,2 0-1 16,5-2 1-16,-4 2-1 15,4 1 0-15,-5-1-14 16,2 2 32-16,-2 1-18 15,0-1 2-15,5-1-2 0,0 4 1 16,1-3-2-16,-1 2 2 16,3-3-1-16,-1 1 0 15,1-3 1-15,-3-1-1 16,5 2-1-16,-2-4 1 16,-1 2 0-16,2 3-1 0,-2-3 1 15,-1 0 0-15,2 1 0 16,-1 1 0-16,1-1-1 15,-1 2 1-15,1-2 1 16,-5 1-1-16,3 0 0 0,-4 0 1 16,-1 0-1-16,1 0 0 15,-4-2 0-15,6 0 0 16,0 2 0-16,2-2 0 16,-1 0 0-16,1 0 0 15,3 0 0-15,2-2 0 16,-1 0 0-16,2 3 0 0,-2-5 1 15,0 0-2-15,-5 1 1 16,-1-1 0-16,1-1-1 16,-2 0 2-16,2-1-1 15,3 1 0-15,-1 1 0 16,-1-1 0-16,1 0 0 16,-1-1-2-16,-1 1 3 0,-2-1-1 15,-1 3 1-15,1-2-1 16,-4-1 3-16,0 1 1 15,-1 0 3-15,-1-3 0 16,2 3 3-16,1-2 7 0,1 2-11 16,4 0-2-16,3-3-1 15,-3 1 2-15,4-3-1 16,-3-1-1-16,5 0-2 16,-5 1 0-16,1-3 0 15,1 2-1-15,2 6 2 16,-2-3-1-16,0 2-1 0,-3 2 1 15,0 1-1-15,-2-1 0 16,2-1 0-16,-4 2 0 16,3-3 1-16,0 3-1 15,-2-1 0-15,6 3 0 16,-3-3 0-16,1 2 0 16,-2 2 0-16,5-2 0 0,1 3 1 15,-5-1-1-15,1-2 0 16,-2 0 0-16,-3-2 0 15,0 1 0-15,-4-1 1 16,1-1-1-16,3 0-1 0,1 3 2 16,1-7-1-16,3 3 1 15,2-1-1-15,1-2 0 16,1 3-1-16,-2-2 1 16,2 1 0-16,-4 2 0 15,3 0 0-15,-5-1-1 0,3 3 1 16,1-1 0-16,-3 0 0 15,5 3 0-15,-2-3-1 16,0 2 2-16,0 1-1 16,-1-1 0-16,1-3 1 15,-3 1-2-15,5-3 1 0,-4-1 1 16,1 0-2-16,-1 1 2 16,-4 2-1-16,-1 4 0 15,-5-2 0-15,-3 6 0 16,-2-2-18-16,-1 4-21 15,0-3-8-15,-3-3-61 0</inkml:trace>
  <inkml:trace contextRef="#ctx0" brushRef="#br0" timeOffset="38153.5025">12264 17158 318 0,'3'0'12'15,"-1"-6"3"-15,6-3 10 16,2 2-29-16,4-6 2 15,8 1 7-15,3-2-1 0,6-3-5 16,0 2-2-16,6-3-11 16,-1 1 8-16,4 2 4 15,-3-3-2-15,-3 2 4 16,0-2 0-16,-5 2-15 16,-5 2 18-16,-7 1 6 15,0 4-2-15,-10 2 1 0,-4 3-5 16,-3 4-4-16,-8 0-22 15,-16 4-41-15,-5 7 25 16,-10 5 10-16,-10 3-16 0,-4 3-11 16,-5-1 9-16,4 3 35 15,0-3 21-15,6 0 17 16,3-1 6-16,2-2 4 16,7-4-11-16,4 0-2 15,7-3-5-15,3-4 0 16,6-2 2-16,8-1 15 0,7-2 12 15,1-2 1-15,0 0-18 16,11-9-19-16,6-4-13 16,10-4-9-16,9-5 12 15,10-1-2-15,7-2 4 16,6 0-4-16,2-2 1 16,2 2 0-16,3 0 4 0,-10 2 2 15,0 1 1-15,-9 3-1 16,-6 5 1-16,-12 3-3 15,-9 6 0-15,-8 3-3 16,-5 2-3-16,-7 4-23 0,0 8-32 16,-9 2-60-16,-12-1 14 15</inkml:trace>
  <inkml:trace contextRef="#ctx0" brushRef="#br0" timeOffset="39684.676">12279 17002 323 0,'19'-14'31'0,"6"-7"-14"15,9-1-6-15,10 0-7 0,9-3-3 16,14 2 8-16,1 2-6 16,6 0 1-16,1 5-9 15,-5 1-24-15,-10 4-64 16,-11-1-44-16</inkml:trace>
  <inkml:trace contextRef="#ctx0" brushRef="#br0" timeOffset="41028.3064">6769 14969 161 0,'-20'-3'15'0,"-2"0"-4"15,3-1-4-15,1 3 0 0,6 1 0 16,-3 0-1-16,6 0 1 16,2 0 1-16,2 0-2 15,2 0-1-15,0 1-3 16,3 5-2-16,0 3 12 0,11 1-12 15,3 3 5-15,6 1 4 16,6 4-3-16,4-2-2 16,4 2-1-16,4-4-3 15,4-2 0-15,7-3 1 16,4-3 5-16,2-4 10 0,7-2-3 16,0 0-9-16,-1-5-1 15,-4-7-2-15,-5 0 0 16,-1-6 0-16,-10 1 0 15,-5-6 1-15,-4-2-2 16,-5-3 3-16,-3 0 12 16,-2-4 3-16,-9-4 0 0,1-1-6 15,-7-1 5-15,-2-2-3 16,-5-1-2-16,0-3 4 16,0 6-7-16,-7-2-7 15,-3 3 0-15,0 1-1 0,-1 3 0 16,-4-2-1-16,3 7-1 15,-3 1-1-15,1 7-3 16,-6 2-8-16,-1 6 6 16,-4 7 3-16,-7 5 0 15,-7 2-6-15,-7 16-8 16,-10 7 2-16,-6 7 0 0,-6 7-8 16,-8 5 0-16,1 5-12 15,1 1-7-15,4 4 27 16,9-1 8-16,7 0 7 15,12 1 2-15,12-2-5 0,13 4-7 16,7-4-22-16,10-4-97 16</inkml:trace>
  <inkml:trace contextRef="#ctx0" brushRef="#br0" timeOffset="47684.0752">19658 16030 209 0,'0'0'15'0,"0"0"-7"15,-3 1 0-15,1 1-6 16,2-2 1-16,-2 0 6 15,2 0-5-15,0 0-3 16,0 0-3-16,0 0-4 16,0 0-3-16,0 0 9 0,0 0 1 15,0 0-1-15,0 0 0 16,0 0 0-16,0 0 1 16,0 0-1-16,0 0 0 15,0 0 0-15,0 0 0 16,0 0 0-16,0 0 0 0,0 0-1 15,0 0-5-15,0 0 0 16,0 0 6-16,0 0 0 16,0 0-14-16,0 0-28 15,0-3 17-15,0-2 0 16,2-1-4-16,0 3-51 16</inkml:trace>
  <inkml:trace contextRef="#ctx0" brushRef="#br0" timeOffset="48043.4272">19628 15976 118 0,'-4'0'9'16,"-1"0"13"-16,3 0-4 15,2 0-2-15,-1 0-10 16,1 0-4-16,0 0-2 15,0 0-3-15,0 0 5 16,0-4 2-16,1-2-3 16,3-5 0-16,1-5-4 0,-1-5-31 15,0-10-26-15</inkml:trace>
  <inkml:trace contextRef="#ctx0" brushRef="#br0" timeOffset="49621.4766">19599 9140 215 0,'-3'-16'-21'0,"-1"-1"32"16,1 2-5-16,3-2 6 0,-4 5-4 16,4 1 6-16,0 2-11 15,0 4 2-15,0 1 0 16,0 2 5-16,0 1-4 15,0-1-3-15,0 0-3 16,4 0 0-16,3 2 0 16,4-1 0-16,1-1-1 15,3 2 1-15,2 0 0 0,2 0 0 16,-2 0 1-16,2 0-1 16,0 0 0-16,-1-2 1 15,0-3-1-15,0 0 1 16,-2-5 1-16,-3 2-1 15,-2-2 1-15,-2 2-2 0,-8-1 1 16,3 0 1-16,-4 0-1 16,-4 0 0-16,-6 0 1 15,-3 0 2-15,-1 2-1 16,-3 0 9-16,2 5-2 0,0 2-2 16,1 0-3-16,-3 2-2 15,5 12 0-15,1 4-1 16,-2 7-2-16,5 4 0 15,0 1 2-15,3 0-3 16,3-5 2-16,2 0 0 0,0-5-1 16,0-3 0-16,5-6 0 15,5 0-1-15,-2-4 1 16,3-6-1-16,0-1 0 16,0-1 0-16,-1-13-3 15,0-4 2-15,-5-7 0 16,-3 0 0-16,-2-1 2 15,0-2-2-15,-4 3 2 0,-5 4 0 16,-2 3 2-16,1 4 3 16,3 5 8-16,-3 4 5 15,3 5 1-15,4 2-17 16,-2 13-1-16,1 12-2 0,2 9 2 16,2 8 0-16,0 3-1 15,7 3-13-15,7 0-13 16,5-7-27-16,-6-8-46 15,2-11-31-15</inkml:trace>
  <inkml:trace contextRef="#ctx0" brushRef="#br0" timeOffset="50621.3832">19694 9086 126 0,'-9'0'-13'0,"-1"0"17"15,1 0-4-15,1 0 2 16,1 0-2-16,0-4 1 15,2 1-1-15,2-1-1 16,1 1 1-16,-2-2-2 0,2-1-6 16,2 1 15-16,0-1 1 15,0-1 0-15,0 2 0 16,0 1 0-16,0-1-1 16,0 1 1-16,0 1-3 15,0-1 1-15,2 3-3 16,2-1-1-16,-1 2-2 0,-1 0 0 15,2 0 0-15,1 2-2 16,-2 8 8-16,-1 2 1 16,0 6-1-16,1 6-1 15,-1 6 4-15,0 4-6 0,-2 5-1 16,3 4 0-16,-2 5-1 16,1 3 0-16,0 3 0 15,0 5 3-15,1 3 4 16,0 3 0-16,-1 4-3 15,0 6-2-15,0 4-1 0,1 1 1 16,1 6-2-16,-3-4 0 16,6 2 1-16,-2-4-1 15,-2-2-1-15,4-2 2 16,-2 2 13-16,-1-1-9 16,0-3-2-16,2 3-1 0,-5-2 0 15,5-4-1-15,0-7 2 16,3-5-2-16,3-3 0 15,0-5 0-15,3 3-1 16,-3-1 1-16,1 1-1 16,1 6 2-16,-4 3-3 15,3 3 1-15,-4 4 0 0,0-6-1 16,-1-2 1-16,-1-3-2 16,0-5 2-16,-2-6 0 15,0 0-1-15,0-4 0 16,0 3 1-16,-3-1-1 15,-1 4 0-15,-1 3 0 16,0 0 0-16,0 2 0 0,0-1 1 16,0 0-1-16,0 0 0 15,0-2 0-15,0-2 0 16,0 0-1-16,2 5 2 16,1 2-1-16,-1 0 0 0,0 2 1 15,1 3-2-15,1-3 1 16,-2-4 1-16,-1 1-1 15,4-6 0-15,-5-4 0 16,0-3 0-16,0-4 0 16,0-1-1-16,0-6-3 0,-8-5-5 15,-1-6 3-15,1-5 4 16,1-5 4-16,-1-6-2 16,2-3 3-16,3-2 2 15,-1 0-1-15,3 0-8 16,-3-4-13-16,3-7-27 0,-6 0-9 15,2-7-8-15</inkml:trace>
  <inkml:trace contextRef="#ctx0" brushRef="#br0" timeOffset="52527.4942">20215 16002 297 0,'0'0'17'16,"0"0"-13"-16,0 3-1 0,0-3-1 16,0 0-1-16,2 0-4 15,2 0 1-15,3 0 1 16,0-3 0-16,3-1 0 16,2 0 3-16,0-1-2 0,1 2 1 15,-1-2-1-15,4 5 0 16,1 0 1-16,1 0-1 15,-2 0 0-15,2 0 0 16,-1 0 0-16,0 0 0 16,-1 0 1-16,-1 0-1 0,-5 0 0 15,-1 0 0-15,-1-1 0 16,-7-3 0-16,1 0-6 16,-2-6 6-16,0-1 9 15,-5 1-5-15,-3-3-2 16,-2 3-6-16,-1 3-1 15,1 0 4-15,3 3 4 0,1 2-5 16,0 2 2-16,1 0 0 16,1 0-3-16,-2 3-3 15,3 5-3-15,1-1 5 16,0 2 3-16,1-2 1 0,-1 0 0 16,0 0 0-16,1-2 1 15,1 0-1-15,0 0 0 16,0-2 0-16,0 1 0 15,0 0 0-15,0-3 0 16,0 1 1-16,0-2 2 0,0 0-2 16,0 0-5-16,0-2-6 15,-2-7 15-15,2-1-5 16,-2-1 2-16,2 0-6 16,0 2 9-16,0 4-8 15,0 1-25-15,0 2 10 16,0 2 7-16,0 0-12 15,0 7 29-15,0 2-5 0,0 4 3 16,0 1-2-16,2-1-2 16,-2-1 1-16,2 1 1 15,-2-1-5-15,0-1 6 16,0-1-2-16,0 3-1 0,0-2 0 16,0-3 2-16,0 0-2 15,0-1 0-15,0-2 1 16,-2-3 12-16,2-2-2 15,-2 0-5-15,-1 0-2 16,1 0 0-16,-3-5-4 16,2-4-18-16,-1 1-27 0,3 2-11 15,-3 6-11-15,2 0 59 16,1 0 13-16,1 8-1 16,0 5-3-16,0-3 3 15,0 1 2-15,0-3 7 16,0 0 2-16,0-5-10 0,0-3-1 15,0 0-4-15,0 0-9 16,0-3 33-16,0-9-10 16,0-2 4-16,0 3-9 15,0-2-6-15,0 1-2 0,1-2 1 16,1 5-2-16,0 0 0 16,0 1 0-16,-2 1 0 15,1 2 0-15,-1 2 0 16,2-1 0-16,-2 1 3 15,0-2 10-15,0 2 13 0,0-2-9 16,0-6-3-16,0 0-3 16,0-4-5-16,0-2-3 15,0-1-2-15,0 1 0 16,0-1 1-16,0 3-2 16,0 3 0-16,0-1 0 15,2 3 0-15,0-1 0 16,-1-3 0-16,1 0 2 0,1-2-2 15,0-4 0-15,1 2 0 16,1 0 0-16,-3-1 0 16,1 3-20-16,-3 0-70 15</inkml:trace>
  <inkml:trace contextRef="#ctx0" brushRef="#br0" timeOffset="54949.2194">20389 9578 188 0,'-10'0'22'0,"-5"-7"-8"16,5-1 3-16,3 2 6 16,-3 2-16-16,5 1-4 15,0 1 1-15,5 2 3 16,0 0-1-16,0 0-5 0,5 5-1 16,8 4 0-16,-1 4 0 15,7 1 0-15,1 0-1 16,4 1 2-16,-2-5-1 15,-1 2 0-15,1-2 1 0,-4 2 1 16,-4-2 0-16,-1 1-2 16,-1 0 0-16,-5-2 1 15,-2 0-1-15,0-4-1 16,-3-3-7-16,-2-2-3 16,0 0 0-16,0-7 15 15,-2-4-2-15,-8-1-2 0,1-1-11 16,-3 4 9-16,-1 2-1 15,-3 7 4-15,-2 0 12 16,0 11-10-16,0 8-1 16,0 6 0-16,4 11-1 15,-1 3 2-15,5 1-3 0,5-7 1 16,1-2 0-16,4-13-1 16,0-9-6-16,2-9-17 15,6-8 37-15,3-8-11 16,-1-8-4-16,0-2-38 15,-1 0 2-15,0-1 7 16,-3 4 11-16,-3 2 18 0,-1 3 4 16,-2 1-1-16,0 5 5 15,0 1 12-15,0 2 16 16,-2 1-14-16,-1 2 9 16,-1 0-10-16,2 1-1 0,1 2-3 15,-1 1-3-15,2 2-8 16,-3 0-1-16,1 0-3 15,2 0 0-15,-1 5-1 16,-1 4 0-16,-2 0 1 16,4 2-1-16,-1 0 0 15,1 3 0-15,-2-1 0 0,2 1 0 16,0 0 1-16,0 2-1 16,0-2 0-16,0 4 0 15,0 4 0-15,-2 0 0 16,1 9 0-16,-1 5 0 15,0 3 0-15,2 7-1 16,-2 3 1-16,2 2 0 0,-1 3 1 16,1-2-1-16,0 0 0 15,-2-6 1-15,2 0-1 16,0-3 0-16,0 0 0 16,0 2 0-16,0 5 0 15,0 0-1-15,0 8 2 0,2 2-1 16,1-1 0-16,-1 0 1 15,1 2-1-15,1-2-1 16,-3-2 2-16,1-4-1 16,2 1 0-16,-3-4 0 0,6-4 0 15,-4 1 0-15,2-3 0 16,-1 1 0-16,1 0 0 16,2-3 0-16,-4 0 0 15,5-4 1-15,-2 0-1 16,-1-4 0-16,-2-4 0 0,1 3 0 15,-1 0 0-15,2 1 1 16,-2 2-2-16,1 0 2 16,-1 3-1-16,1-2 0 15,1 1 0-15,0-5 0 16,3-2 0-16,-5-4 0 0,3-3 0 16,-1 1 0-16,-3-3 0 15,1 4 1-15,-3 1-1 16,0 2 0-16,0 3 1 15,0-2-2-15,0 2 1 16,-3-3 0-16,-1-2 0 16,-1-4 1-16,0-7-1 0,1-2 0 15,-2 1 0-15,1-3 1 16,0 1-1-16,1-3 0 16,-1 5 0-16,0-1 0 15,0 0 0-15,2 0 0 16,1-1 0-16,-1 4 0 0,1-1 0 15,0 3 0-15,-1-2 0 16,-1-1 0-16,2-3 0 16,2-2 0-16,0-5 0 15,0-2 0-15,0 0 0 16,0-4-4-16,0 0-10 0,0 2-3 16,0-2 0-16,0 0 7 15,0 0 8-15,0 0 2 16,0 0-4-16,0 0 4 15,0 0-1-15,0 0 2 16,0 0 0-16,0 0 0 16,0 0-1-16,0 0 0 0,0 0 0 15,0 0 2-15,0-6 2 16,0-4-9-16,0-3-23 16,0-5-34-16,-5-1-21 15</inkml:trace>
  <inkml:trace contextRef="#ctx0" brushRef="#br0" timeOffset="55730.3946">21072 15766 203 0,'-9'6'12'15,"-3"-1"-8"-15,2 0-2 16,3-1-2-16,2-3 1 15,0 1 4-15,1-2 3 16,4 0-6-16,-2 0-2 0,2 0-6 16,0 0-10-16,0 0 15 15,2 0 1-15,2 0-8 16,-1 0-5-16,1 0 5 16,1-2 5-16,-2 1 0 0,1 1 2 15,-1 0-1-15,2 0-17 16,-5 0-36-16</inkml:trace>
  <inkml:trace contextRef="#ctx0" brushRef="#br0" timeOffset="56417.8395">21094 15868 185 0,'0'0'10'16,"0"1"0"-16,-2 2-4 15,0-3-3-15,0 0 1 16,2 1 0-16,0-1 1 16,0 3-5-16,0-1 1 15,0 2 0-15,0 0-1 0,0 1 0 16,0 0 0-16,2 0-1 16,-2 1 2-16,0-2-1 15,0-1 3-15,0 1 6 16,0 0 5-16,0-1 8 0,2-2-21 15,-2 5 0-15,2-1-1 16,-1 1 0-16,-1 1 2 16,2-3-2-16,-2 1 0 15,2-2 1-15,-2-3-1 16,0 2 1-16,0-2 0 16,0 0 3-16,0-2 0 0,-5-6-1 15,1-5-1-15,-1-3 0 16,0 0-2-16,2 1 0 15,3 3 2-15,-2 3-1 16,2 5-1-16,0 4 1 0,0 0 0 16,0 13-1-16,0 9 10 15,2 4-9-15,4 6 0 16,-1 4 1-16,-1-4-2 16,-1-7 1-16,-3-7 0 15,2-8 0-15,-2-10 1 16,2-2-2-16,-2-21-4 0,1-9 5 15,3-8 2-15,-1-9-1 16,4-1 0-16,1 4-5 16,1 7-33-16,1 10-25 15,2 8 11-15,-2 5-10 0</inkml:trace>
  <inkml:trace contextRef="#ctx0" brushRef="#br0" timeOffset="57558.3885">20946 9965 187 0,'-7'-7'-9'0,"0"-2"13"15,-1 2-2-15,3 4 5 16,2-1 0-16,-1 2 2 16,4 1 1-16,0 1 4 0,0 0-8 15,0 1-8-15,7 6 3 16,6 4-1-16,3 0 0 16,4 1 1-16,-1-1-1 15,6-1 1-15,1 0-1 16,1-5 0-16,-4 2 3 0,-2-3-3 15,-2 1 1-15,-6-2-1 16,-1 1 1-16,-5-2-1 16,-4 0-2-16,-3 1-18 15,0-3 5-15,-7 0 1 16,-3 0-4-16,-5 0 13 16,-1 0 5-16,-2 0 0 15,-2 0 3-15,1 0 13 0,-3 7 0 16,-3 9-6-16,1 4 5 15,1 5-6-15,2 2-1 16,4-1 1-16,5-2-8 16,5-4 0-16,5-4-1 0,2-4 1 15,0-5-8 1,4-5-3-16,6-2 1 0,3 0 5 16,3-6 5-16,-1-4 1 15,2-8-23-15,-4-2-4 16,-2 1-4-16,-3 1 9 0,-4 2 1 15,0 2 15-15,-4 3 4 16,0 6 6-16,0 1 21 16,-2 4-7-16,-5 5-16 15,-4 10-12-15,1 0-37 16,0 2-72-16</inkml:trace>
  <inkml:trace contextRef="#ctx0" brushRef="#br0" timeOffset="58152.2863">20997 10085 210 0,'3'-7'16'0,"-3"2"-11"15,4 1-2-15,-1 2 1 16,-1 2 9-16,1 0-8 0,1 4-4 15,2 8-3-15,-1 6 12 16,0 4-4-16,2 6 7 16,-3 6-10-16,1 5-2 15,1 0 1-15,-4 4-1 16,0 2 0-16,0 0 0 0,-2-1-1 16,0 2 2-16,0 0 0 15,0 0-2-15,0 0 0 16,0 2 0-16,0-2 0 15,-2 2 0-15,-2 0 0 16,-2-1 0-16,1-1 1 16,-2-2-1-16,0-1 0 0,0-3 0 15,-1 1 0-15,1-4 0 16,0 0 1-16,0-3-2 16,1 4 2-16,3-1-2 15,-3 4 2-15,3 4-2 0,-2 2 2 16,-1 1-1-16,3-4 0 15,-2 1 0-15,4-2 1 16,-1-8-4-16,2 1 6 16,0-6-2-16,2 1 0 15,4-2-1-15,1-5 0 16,-2 5 0-16,2-4 0 0,0 1 0 16,-1 2 1-16,-2 1-1 15,1-2 0-15,-3 0 0 16,1-2 0-16,-3-3 0 15,0 0-1-15,0-6-1 16,0-7-6-16,-7 0-37 0,-3-7-8 16,-3-2-35-16</inkml:trace>
  <inkml:trace contextRef="#ctx0" brushRef="#br0" timeOffset="59917.7956">21002 10857 126 0,'-5'4'0'0,"-1"-4"18"16,2 0 9-16,4 0 2 0,0 0-6 16,0 0-9-16,0 0-19 15,4 0 10-15,5 3-5 16,5 1 1-16,1-1 2 16,2 1-1-16,5 0 0 15,0-3 2-15,2-1 9 16,0 0-3-16,0 0 5 0,1-4-5 15,-5-1-4-15,-1 2-4 16,-4-1 2-16,-5 4-3 16,-6 0-2-16,-4 4-46 15,-2 3-17-15</inkml:trace>
  <inkml:trace contextRef="#ctx0" brushRef="#br0" timeOffset="60370.8975">20359 11143 179 0,'-4'1'28'0,"1"-1"5"15,3 0-12-15,0 0-20 16,9-7 8-16,9 0-6 16,-1 0-2-16,10-2 0 15,4 3-1-15,5 1-1 0,2 3 1 16,1 0-11-16,2 1-26 15,-3-1-12-15,-6-1-13 16</inkml:trace>
  <inkml:trace contextRef="#ctx0" brushRef="#br0" timeOffset="60839.5926">19621 11383 102 0,'3'0'24'0,"3"-5"-8"15,1-9 0-15,6-2 7 16,7-7-2-16,1-4-3 16,7-6-4-16,8-1-8 15,10-1-1-15,0-3-5 16,4-1 1-16,6 0-3 0,4-4-29 16,-1 2-27-16,-1-4-94 15</inkml:trace>
  <inkml:trace contextRef="#ctx0" brushRef="#br0" timeOffset="71323.5261">12084 16592 130 0,'6'0'98'0,"-4"0"-56"15,5-2-34-15,-2 0-4 16,2 2-2-16,0 0-2 15,3 4 0-15,0 6-1 0,-3 5 0 16,3 1 2-16,-3 2 4 16,1 0-1-16,-1 1-1 15,1-3-1-15,-1-1-2 0,-1-3 0 16,-3-5 2-16,0 0-2 16,-1-3-2-16,-2-4-17 15,0 0 25-15,0-9 11 16,0-4-16-16,0-3-11 15,2-5 3-15,2-4 5 16,3 2 2-16,0-2 1 0,2 2 0 16,1 1 2-16,-3 2-2 15,1 6 1-15,1 3 12 16,-1 6-4-16,2 5-6 16,1 0-3-16,0 2-2 15,1 11 0-15,-1 2-1 16,0 3 2-16,0 2 1 15,-4-1-1-15,-1-3 0 0,-1-1 0 16,-3-6 0-16,1-4 1 16,-3-2-1-16,2-1 0 15,-2-2 2-15,0 0 31 0,2-8 1 16,-1-5-31-16,1-5-2 16,3 0 2-16,-1-3 0 31,4 2-1-31,-1-1 1 0,0 3-3 0,1 5 0 15,2 3 0-15,2 6 0 16,1 3 0-16,1 5 0 0,3 14-3 16,0 8 1-16,0 11 1 15,-3 10 2-15,-4 11-2 16,-2 5-35-16,-4 0-34 16,-4-8-79-16</inkml:trace>
  <inkml:trace contextRef="#ctx0" brushRef="#br0" timeOffset="72417.1986">6968 14436 247 0,'-3'1'17'0,"-1"-1"1"15,3 0-13-15,1 2-4 0,-2 2 0 16,2-1 0-16,-2 2 0 15,2 6 0-15,0 0-1 16,0 3 0-16,0 2 0 16,4 6-1-16,3 4 2 15,-1 5-2-15,8 3 1 0,-2 7 0 16,3 3 0-16,0 0-1 16,7 3 1-16,0-6 0 15,1-4-1-15,0-3 1 16,1-5-2-16,1-3-16 15,2-2-16-15,-2-1 28 16,0-2 4-16,0 0 4 0,-3 0-16 16,-3-2-3-16,-2 1-7 15,-3-8-33-15</inkml:trace>
  <inkml:trace contextRef="#ctx0" brushRef="#br0" timeOffset="74292.0716">13694 9828 141 0,'3'-5'24'0,"1"-1"2"0,-3 1-12 16,1 0-5-16,0 1-5 16,0-2-3-16,-1 4 0 15,-1 1 0-15,2-1-2 16,-2 2 0-16,0 0-1 16,0 0-5-16,0 0-18 15,0 0-8-15,0 0 21 16,0 0 9-16,0 0-7 0,0 0 0 15,0 0 4-15,0 0 7 16,0 2 0-16,0-2 13 16,0 0 4-16,0 0-4 15,2 0-6-15,-2 0-7 0,2 1 8 16,-2 1 5-16,3 2-5 16,2-2-5-16,0 5-2 15,-2-4-1-15,2 5 0 16,1 1 0-16,-1-2-1 15,-2 0 1-15,4 2-1 16,-4 0 1-16,1 0-1 0,-1 3-1 16,-1-1-1-16,-2 0-24 15,0-1-21-15,0-2-88 16</inkml:trace>
  <inkml:trace contextRef="#ctx0" brushRef="#br0" timeOffset="75073.2564">13519 10065 304 0,'7'-2'21'0,"0"-5"-11"15,6 0-9-15,3 4-1 16,2 1 0-16,4 0 0 16,-1 2 0-16,4 0 0 0,-1 2-1 15,0 5 1-15,1 2-1 16,-3-2 1-16,0 2-1 15,-2 1 1-15,-2-2-5 16,-5-3-2-16,-4 1 5 16,-2-5 1-16,-4 1 2 0,-1-2 0 15,-2 0 9-15,0 0 7 16,0 0 0-16,0-3-11 16,-7-5-3-16,0 1-4 15,-2-4-1-15,-1 3-2 16,2-2 3-16,-3 4-1 15,3-2-2-15,1 3 0 0,1 3-1 16,-1 2-4-16,-1 0-7 16,1 0 5-16,0 6 9 15,0 4 1-15,-3 3-1 16,3 4 0-16,-2 3 2 0,1 2 2 16,0-1-1-16,-1 3 1 15,2-1-2-15,0-6 1 16,4 3-1-16,-3-6 0 15,2-1 1-15,1-6-1 16,1 0-5-16,0-3-16 0,0-3 5 16,2-1 8-16,0 0 13 15,0-5-1-15,0-4-8 16,0-3 9-16,0-1-3 16,0-1-1-16,0-4 1 15,0 2 12-15,0 2-9 16,0 1-5-16,6 4 9 0,-3 2 9 15,2 4-5-15,1 1-9 16,1 2-4-16,4 0-2 16,6 5-2-16,-2 7 1 15,5 5 2-15,2 4 1 16,2 1 1-16,2 3-4 0,-4-4-29 16,-1-3-38-16,-3-6-62 15</inkml:trace>
  <inkml:trace contextRef="#ctx0" brushRef="#br0" timeOffset="75370.1206">13553 10158 283 0,'-1'0'37'16,"-1"0"-15"-16,2 0-19 15,2 0-14-15,10 0 15 0,3 5-3 16,6 1 0-16,2 3 0 16,2-2 0-16,1 4-13 15,-3-6 0-15,-4 2-16 16,-2-4-18-16,-7 1-17 15,-6-4-14-15</inkml:trace>
  <inkml:trace contextRef="#ctx0" brushRef="#br0" timeOffset="75526.3614">13716 10197 135 0,'-7'-5'57'0,"2"-2"10"16,0 1-26-16,2 6-11 16,-3 0-3-16,2 4-19 15,-1 12-10-15,-2 9-2 0,-4 4 4 16,-2 10 0-16,-3 2 1 15,0 4 0-15,-3-1-1 16,0-1-10-16,3-3-44 16,0-5-62-16</inkml:trace>
  <inkml:trace contextRef="#ctx0" brushRef="#br0" timeOffset="75823.2047">13564 10251 201 0,'8'4'85'15,"-1"-1"-86"-15,6 4-1 16,2 4 2-16,7 1 0 16,3 5 0-16,0-2 0 15,4 1 0-15,-1 1 2 0,0-5-4 16,-3-2-23-16,-4 0-42 16,-8-9-24-16</inkml:trace>
  <inkml:trace contextRef="#ctx0" brushRef="#br0" timeOffset="75963.8327">13730 10217 190 0,'-14'-14'145'15,"4"3"-122"-15,0 7 4 16,-2 6-16-16,3 26-11 16,1 17-4-16,-4 20 1 0,-3 24 2 15,-5 14 1-15,-9 6-75 16</inkml:trace>
  <inkml:trace contextRef="#ctx0" brushRef="#br0" timeOffset="84845.9871">13467 10622 202 0,'-5'0'49'0,"-1"0"-39"16,1 0-2-16,2 0 15 15,-1 0-12-15,0 2-8 16,-1 2-2-16,1 2-1 16,1 3 0-16,-3-2-7 15,-1 5-11-15,1 1 6 16,-1 1-4-16,-1-3-1 0,-1 3 12 16,-1-3 4-16,2 1 1 15,-3 1 0-15,-2-1 9 16,1 2 9-16,-1-1-2 15,-1 3 2-15,0-2-8 16,1 3-3-16,-1 1-3 16,-1-3 0-16,1 2-2 15,1 1-1-15,1-1 0 0,-3 1 2 16,3 0-2-16,-2 0-1 16,2 0 1-16,0 1-2 15,1-1 1-15,-1-2 1 16,1 4-1-16,0-5 0 0,0 2 0 15,3-1 0-15,-4 0 0 16,3-2 1-16,-1 0-2 16,0-1 1-16,3-1 0 15,-3 1 0-15,3-1 0 0,-1 3 0 16,1-3 1-16,-2 2-1 16,2-1-1-16,-2 1 2 15,2 1-1-15,-2-1 0 16,-1 2 0-16,4 0 0 15,-1 2 0-15,-2-2 0 0,2 2 0 16,-1-2 0 0,1 1 0-16,2 0 0 0,-2-3 0 15,2 0 0-15,0 2 0 16,-2-3 0-16,2 1 0 16,0-3 0-16,-2 1 1 15,2 1-2-15,-2 0 1 0,1-1 1 16,-1-1-1-16,-1 4 0 15,1-2 0-15,0 3 2 16,1 0-2-16,0 0 0 16,-4-2 0-16,3 3 0 15,0-3-2-15,0 0 0 0,1-2-7 16,1 0-7-16,-1-2-21 16,3-1-10-16,-1-2 0 15,3-7-16-15</inkml:trace>
  <inkml:trace contextRef="#ctx0" brushRef="#br0" timeOffset="85845.9224">12991 11292 132 0,'-8'0'33'0,"-2"0"-19"15,3 0 7-15,0 0 21 16,2 0-7-16,-3 0-17 15,5 0-6-15,-3 0-6 16,1 0-2-16,3 0-3 16,-3 0 0-16,2 0 0 15,-2 0-1-15,2 0 0 0,-1 0 0 16,-1 0 0-16,2 0 0 16,-3 2 0-16,3 0 1 15,-3 1-1-15,0 1 0 16,1 2 0-16,-2-1 2 15,0 4-2-15,-1-2 1 0,1 4 0 16,-1-1-1-16,-1-1 0 16,-1 2 0-16,2 1 3 15,-3 2-1-15,0-1 0 16,2 1-1-16,-3 1 0 0,2 3-1 16,-2-4 1-16,2 4-1 15,-3 0 0-15,2-3 0 16,-4 5 1-16,3-2-1 15,2 0 0-15,-3 1 0 16,0 3 0-16,0-2 2 0,3-1-2 16,-1 1 0-16,0-1 0 15,2-1 1-15,1 3-2 16,-2-4 1-16,1 2 1 16,2-1-2-16,0 2 2 15,-2-2-2-15,0-3 1 0,2 2 0 16,-2-1 0-16,1-2 0 15,-2 0 1-15,3 0-2 16,0 0 1-16,-3-3 0 16,3 4 0-16,-1-3 1 15,-2 1-2-15,3 1 2 16,0 0-1-16,0 0 0 0,-3 1 0 16,3-3 0-16,1 2-1 15,-3 2 1-15,1-7 2 16,1 4-3-16,0 1 0 15,-2-5 2-15,1 2-1 16,3 1 1-16,-2-1-1 0,0-2 0 16,2 0-1-16,-3 2 0 15,3-3 3-15,1 1-4 16,-1 0-6-16,0-2-4 16,3 0-8-16,1-3-31 15,1-2-20-15,0-2-66 0</inkml:trace>
  <inkml:trace contextRef="#ctx0" brushRef="#br0" timeOffset="86611.4864">12703 11888 100 0,'-12'6'13'0,"0"4"7"15,-1 0 10-15,-1-2-1 16,1 2-4-16,-1-1-4 15,-1 3-11-15,3-1-5 0,-4 1-1 16,1 0 1-16,0 0-2 16,0 4 0-16,-1 0 6 15,1-1-5-15,0-1 0 16,-2 2 2-16,3 0-2 0,-1 5-2 16,0-5-1-16,-2 4-1 15,3 0 0-15,-3 1 1 16,2 3-1-16,-2-3-1 15,2 2-6-15,-2 0-11 16,0-1 9-16,3-1 2 16,-4 1 3-16,2-1 2 15,0-2 2-15,-2 3 0 0,2-2 0 16,-2-1 2-16,-2 2-1 16,-2-3 6-16,3 2 14 15,-4-2-6-15,1 1-2 16,3-2 4-16,-5 1-2 0,4-1-8 15,1-2-1-15,-1 1-5 16,-2 0 0-16,3-2 0 16,-1 2 0-16,-2-2-1 15,3 0 1-15,-3 1-2 16,4-3 3-16,-2 1-3 16,4-3 1-16,4-1-1 15,0-2-12-15,2 1-16 0,3-5-19 16,2-3-33-16,0 0-48 15</inkml:trace>
  <inkml:trace contextRef="#ctx0" brushRef="#br0" timeOffset="87220.8334">12252 12496 144 0,'-12'8'117'0,"-3"-8"-83"16,0 0-19-16,1 1 10 16,0 1-1-16,-3-2-13 15,3 4-3-15,-4-3-2 16,0 3-4-16,-3-1-2 16,1 3 1-16,-2-1 0 0,-3 0-2 15,0 4 2-15,-2-3-1 16,0 1 0-16,-2 0 0 15,4 0 1-15,-2 1-1 16,0-2 0-16,1 3 1 16,-1-2-3-16,0 1 0 0,0 2-5 15,1-2 0-15,1-1-2 16,-2 2-9-16,4-2-2 16,0 0-14-16,1-2-11 15,3 2-11-15,-1-3-15 0</inkml:trace>
  <inkml:trace contextRef="#ctx0" brushRef="#br0" timeOffset="93080.4277">3517 12900 242 0,'0'-18'47'16,"0"0"-21"-16,0 5-5 15,0 7 0-15,0 0-6 16,0 6-7-16,0 0-7 0,4 9-1 16,2 12 0-16,2 10 0 15,5 9 0-15,0 12 1 16,-1 7-1-16,5 11 0 16,-2 1-2-16,-3 2 0 15,3 1-2-15,-4-7 1 16,-2-1-5-16,-2-9 0 0,0-3-2 15,-3-4-2-15,-3-3 6 16,1-7 3-16,-2-2-4 16,0-10 4-16,0-5 2 15,0-5 1-15,-2-4-1 16,2-7 2-16,0-2 0 16,4-3 1-16,9-2 2 0,6-7 17 15,13-11 2-15,12-7-10 16,12-5 1-16,9-7 2 15,6-1-4-15,5-1-7 16,-4 3-3-16,-4 2 1 0,-6 4-3 16,-4 3 0-16,-12 8 1 15,-6 4-2-15,-11 1 1 16,-6 7-19-16,-10 2-22 16,-11 2-46-16,-2-3-57 15</inkml:trace>
  <inkml:trace contextRef="#ctx0" brushRef="#br0" timeOffset="93767.8794">3530 12933 258 0,'-8'-16'29'15,"1"0"-9"-15,4 2-1 16,-1 4-3-16,4-2-7 16,-1 7 0-16,1 0-5 15,0 0-3-15,0 1-1 0,1 3 0 16,1-1 1-16,3 2-1 16,1 0 0-16,1 5 0 15,2 11 0-15,-2 7-1 16,4 7 2-16,0 8 2 15,-1 8-2-15,5 8 0 16,-1 5-1-16,5 3 0 0,-4-1 0 16,2-1 0-16,-2-1 0 15,0-4 1-15,-2 0-1 16,-7-3-1-16,1 2-4 16,-4-1 2-16,-3-3 3 15,0 0-3-15,-2-3 3 16,-4-6 1-16,3-4 1 0,-1-5-2 15,3-7-2-15,-1-5 4 16,2 0-2-16,0-10 0 16,2-3 2-16,3-1-1 15,4-5 2-15,4-1 5 0,5-7 11 16,1-5-2-16,10-4-5 16,3-4-6-16,2-5-1 15,6 0-3-15,3 0 0 16,3-3 0-16,3 5-2 15,0-2 2-15,-1 3-1 16,-3 2-9-16,-5 3-36 0,-6-1-92 16</inkml:trace>
  <inkml:trace contextRef="#ctx0" brushRef="#br0" timeOffset="94642.808">3658 13747 91 0,'3'37'16'0,"0"-6"15"15,1-1-4-15,-1-5-1 0,1-2-4 16,2-5-13-1,-1-4-3-15,4-2-2 0,-2-4-2 16,4-5 1-16,0-3 18 16,1 0-4-16,6 0 1 15,6-11 1-15,3-6-8 16,4-3-2-16,6-3-2 0,2-6 2 16,4-1-3-16,4 0-1 15,2-5-1-15,-3 0-2 16,1 3-2-16,-6 0 1 15,-5 3-3-15,-2 2-32 16,-9 3-80-16</inkml:trace>
  <inkml:trace contextRef="#ctx0" brushRef="#br0" timeOffset="98345.6763">2906 14307 404 0,'0'-14'28'16,"0"-3"-2"-16,0 2-17 15,-1-5 3-15,-5 0-8 16,-1-1-1-16,-3-2 0 15,-1-4-2-15,-5 0-1 16,-2 0-4-16,-4 6-1 0,-1-2-6 16,-2 3 7-16,-4 8-3 15,0 6 1-15,-1 6 4 16,-3 0 0-16,1 18 1 16,0 7 0-16,3 7-2 15,4 9-4-15,5 6 1 16,11 5 4-16,4 1-2 0,5 4-1 15,10 0-10-15,12-3-9 16,5-3-1-16,4-13-6 16,4-11 4-16,1-13 11 15,0-14 2-15,-4-7 23 0,0-20 12 16,-1-12-10-16,-4-10-4 16,0-6 0-16,-7-7 0 15,-8-8 2-15,-8-6-5 16,-4-8 8-16,-11 0 8 15,-9 0 4-15,-12 0-3 0,0 5-10 16,-2 10 7 0,-4 6-2-16,2 8-8 0,1 7 0 15,1 5-4-15,3 7 0 16,4 8-1-16,4 2-2 16,4 10-1-16,5 3 0 0,4 6-2 15,2 7-11-15,6 0-6 16,2 16 0-16,2 14 11 15,13 10 8-15,6 13-3 16,14 9 3-16,7 9 0 16,11 6-2-16,3 3 1 15,4-1 1-15,2-6 0 0,1-1 0 16,-7-6 1-16,0-2-1 16,-11-2-5-16,-4-3-41 15,-14-2-31-15,-11-12-74 16</inkml:trace>
  <inkml:trace contextRef="#ctx0" brushRef="#br0" timeOffset="98861.2687">2366 15286 408 0,'18'-16'29'15,"2"-3"-24"-15,7-5-4 0,10-2 3 16,9-5 5-16,3-1-2 16,13-2-5-16,6-5-1 15,9 0 0-15,6-4 0 16,7-2 0-16,5-6-1 16,7-3 0-16,2-2 0 0,4-5 0 15,1 0 0-15,5-5 0 16,-1-2 1-16,0 0-1 15,0-2 0-15,2 3 0 16,0-3 1-16,0-1-1 16,1-2 12-16,-2 1-2 0,-3 5-3 15,-3 1-6-15,-8 5 0 16,-12 9-1-16,-6 8 1 16,-14 7-3-16,-11 9-11 15,-12 11-10-15,-11 6-18 16,-9 5-37-16,-16 6-83 15</inkml:trace>
  <inkml:trace contextRef="#ctx0" brushRef="#br0" timeOffset="99829.9521">3919 15452 335 0,'-8'-18'1'0,"-5"-3"26"0,2 1-9 15,1 6 2-15,-4 1-8 16,0 3 2-16,1 3-4 16,-8 5-9-16,0 2-1 15,-8 3-1-15,-3 15-15 16,-2 9 1-16,-1 9 1 0,-2 8 6 15,3 10 0-15,5 3 5 16,4 9 1-16,3 4-1 16,12 2-2-16,6 2 2 15,4-5-4-15,4-5-8 0,11-10-9 16,9-13 14-16,3-12-3 16,3-14 13-16,4-5 14 15,2-10 8-15,0 0-8 16,4-13-1-16,-2-8-3 15,-1-8-2-15,-3-3 2 0,-5-9 4 16,-4-5 0-16,-5-8 3 16,-7-9-6-16,-8-4 1 15,-5-8 0-15,0-9-7 16,-7-2-3-16,-7 1 1 16,-3 4-3-16,-5 3 2 15,2 9 0-15,-4 6-1 16,-3 8 0-16,2 3 6 0,-1 7-8 15,2 4-1-15,0 4-3 16,1 2-4-16,-1 7-7 16,5 5-5-16,-1 5-3 15,6 5 15-15,1 11 1 0,4 2-3 16,6 8-20-16,1 15 10 16,2 9 19-16,2 11-2 15,13 11 4-15,7 6-2 16,10 8 2-16,8 11 1 15,7 1 7-15,9 0 5 0,3-3 7 16,1-11-3-16,4-7-6 16,1-9 4-16,-8-11-10 15,1-7-3-15,-7-9 0 16,1-1-1-16,-9-6-4 16,-5-5-47-16,-11-11-98 15</inkml:trace>
  <inkml:trace contextRef="#ctx0" brushRef="#br0" timeOffset="100548.6471">4286 15325 387 0,'-6'-12'55'16,"1"-2"-42"-16,3 4 0 15,2 5-11-15,2 4-10 0,10 1 6 16,5 3 0-16,4 10-1 16,4 8-5-16,2 6 1 15,-1 1-4-15,-1 2-3 16,-2-1-3-16,-7-6 8 16,-4-3 0-16,0-9 7 15,-9-2 4-15,1-6-2 0,-4-3 4 16,0 0 20-16,0-5 18 15,-7-11-20-15,-6-6-17 16,-1-4-2-16,-1-10 1 16,-3-5-1-16,3-5 0 0,2-1-4 15,4-1-1-15,1 7 0 16,3 3 0-16,5 10 3 16,0 6 1-16,0 8 0 15,0 5-2-15,9 6-2 16,5 3-7-16,8 5-4 15,5 13 7-15,5 7 0 0,4 5 1 16,3 2-3-16,-5 2-5 16,0-5 10-16,-3-6-4 15,-6-6 4-15,-8-4 2 16,-5-6-1-16,-5-3 2 0,-3-2 2 16,-3-2 10-16,-1 0 15 15,0-11 17-15,0-7-29 16,-3-5-11-16,-4-7-1 15,-5-6-2-15,0-4 0 16,2-1-1-16,-1 1-1 16,2 2 0-16,-2 6-2 0,8 5 3 15,-1 6-1-15,3 5 0 16,1 4 0-16,0 6 1 16,1 2-1-16,13 4-4 15,5 2-5-15,1 10 0 16,9 6 8-16,5 4 2 15,-2 3-3-15,2 3-10 0,0 2-2 16,-2 3-5-16,-1-1-15 16,-1-3-27-16,-4-4-44 15,-7-6-51-15</inkml:trace>
  <inkml:trace contextRef="#ctx0" brushRef="#br0" timeOffset="101736.0471">4640 16519 385 0,'-13'-12'8'16,"1"4"15"-16,-2-1-10 15,4 6-6-15,0 0-4 16,-4 3-2-16,0 0 0 0,-2 8-3 16,-3 10 1-16,-5 5-4 15,2 7 4-15,3 6 0 16,-1 7 0-16,5 7 0 15,8 3 1-15,7 4-6 0,2 2-5 16,16-2 6-16,9-5-11 16,9-7-3-16,3-10-3 15,3-10 2-15,1-10-3 16,-2-8 2-16,-5-7 7 16,-1-4 16-16,-9-12 8 15,-4-3 13-15,-4-9 9 0,-4-2-5 16,-5-9 1-16,-3-4-7 15,-6-5-7-15,0-4 6 16,-4-5 2-16,-9-2 0 16,-2 1-9-16,-4 0-7 15,1 5-2-15,-5 1 1 16,0 5-3-16,3 5 0 0,-3 2-2 16,-1 7 1-16,3 4-2 15,-1 2 2-15,3 6-2 16,2 7-3-16,6 3 0 0,3 4 1 15,5 7 2-15,3 2-1 16,10 19-47-16,13 13 33 16,11 12 15-16,14 15 2 15,12 10-2-15,2 6 2 16,6-5-20-16,3-3-21 16,-5-10-6-16,-6-16-24 0,-6-17-26 15,-11-16-31-15</inkml:trace>
  <inkml:trace contextRef="#ctx0" brushRef="#br0" timeOffset="102126.639">5052 15972 413 0,'-3'-21'13'0,"1"4"4"0,2 5-10 15,0 2-2-15,7 9-10 16,10 1 1-16,4 8-13 16,8 16-2-16,3 13-4 15,2 13 12-15,4 11-4 16,-4 8 7-16,-1 1-24 16,-3-5 27-16,-5-8-19 0,-4-12-1 15,-4-11 1-15,-3-16 21 16,-1-7-1-16,1-6 33 15,1-5 17-15,2 0 6 16,7-9-22-16,8-5-11 16,5-4-11-16,7-5 2 0,2-4-7 15,5-3-3-15,-3-2 1 16,-1 1 1-16,-2 1-5 16,-2 4-9-16,-9 3-11 15,-3 8-11-15,-11 6-15 16,-10 7-28-16,-10 2-52 0</inkml:trace>
  <inkml:trace contextRef="#ctx0" brushRef="#br0" timeOffset="102454.7684">4733 17537 333 0,'-3'11'7'15,"3"-11"0"-15,3 0-19 16,20-14-2-16,7-11 26 16,16-10-1-16,11-9 1 15,15-9-3-15,9-12 5 16,12-4-4-16,11-6-2 15,4-3-2-15,5-4-3 0,-1-1-2 16,-3 1 0-16,-5 2 0 16,-5 5 0-16,-9 6 0 15,-7 9 0-15,-8 7-2 16,-9 10-7-16,-12 11-26 16,-13 7-32-16,-17 13-95 0</inkml:trace>
  <inkml:trace contextRef="#ctx0" brushRef="#br0" timeOffset="103157.8374">5636 17758 172 0,'4'-23'212'0,"-4"-6"-195"16,0 3 3-16,0-1-11 15,0 2 7-15,-4 2 0 16,-8 4-7-16,-1 0-3 15,-3 10-5-15,-2-1-3 0,-8 10-9 16,4 0 3-16,-7 13-2 16,2 10-5-16,2 7 3 15,3 7 10-15,3 6 0 16,7 5 1-16,7 4 0 16,5 0-1-16,0-5-3 15,14-2-6-15,11-7-6 0,6-6-7 16,5-10 12-16,9-10 13 15,-1-11-6-15,4-1 2 16,-2-13-7-16,-6-18 10 16,-4-5 5-16,-9-8 3 15,-10-5 4-15,-7-8 1 0,-10-3-1 16,-2-2 5-16,-20-6 3 16,-8-2-11-16,-6 1 2 15,-6-1-7-15,-1 8-2 16,1 8 2-16,1 8 0 15,2 11-2-15,5 4-2 16,4 12 1-16,8 4 0 0,4 4 1 16,9 8 9-16,5 3-7 15,4 3-5-15,7 18-6 16,17 10 2-16,5 12 3 16,10 12 0-16,12 8 2 15,3 6 1-15,3 4 0 0,1-5-2 16,-7-6 0-16,-2-12 0 15,-6-12-20-15,-7-14 0 16,-4-13 4-16,-5-11 3 16,-3-7-12-16,-8-18-24 15,-7-16-70-15</inkml:trace>
  <inkml:trace contextRef="#ctx0" brushRef="#br0" timeOffset="103548.4201">5866 16952 378 0,'-7'-21'7'0,"-2"1"14"16,4 7-4-16,3 5-7 15,0 4 2-15,2 4-8 16,0 5-6-16,2 21-20 0,7 11 19 16,7 17 3-16,3 6-1 15,7 13 0-15,1 8 1 16,3-3 0-16,3-8 0 15,-3-6-1-15,1-11-6 16,-1-16-14-16,-3-10 8 16,-1-16 7-16,-4-9 0 0,0-2 12 15,0-15 11-15,-1-8-3 16,-3-7-2-16,-4-5-4 16,-3-9-2-16,-5 4-1 15,-6-5 0-15,-2 5 4 16,-13 6 8-16,-1 5 2 15,-4 9-6-15,1 4 0 0,-1 10-11 16,0 6-5-16,4 6-13 16,1 19-35-16,5 9-26 15,1 12-2-15,6 4-45 16</inkml:trace>
  <inkml:trace contextRef="#ctx0" brushRef="#br0" timeOffset="106798.3098">11797 12639 93 0,'-3'0'63'0,"-1"-4"-54"15,-1 1 17-15,-1-1-3 0,2 3-6 16,-1-1 17-16,2 0-34 16,1 0-6-16,-2 0-5 15,3 0 5-15,-1 1-7 16,0 1 6-16,-1-2 4 15,1 0 2-15,-1 1 2 16,0-1-1-16,-1 2 5 0,1 0-1 16,-2 0-1-16,3 0-3 15,-3 0 0-15,3 0 1 16,0 0-1-16,-1 0 2 16,3 0 1-16,-3 0 4 0,1-2-4 15,0 2-2-15,1 0-1 16,-1-2 1-16,2 2-1 15,-2 0 0-15,2 0-1 16,0 0 0-16,0 0-2 16,0 0-5-16,0 0 3 0,0 0 0 15,4-2 11-15,4 0-4 16,-1 1 1-16,0-3-3 16,1 1 17-16,-1-3-12 15,1 4 0-15,1-3-2 16,3 2-3-16,-1-1 0 15,3-2 1-15,1 1-1 0,1 0 0 16,-1 2-1-16,-3-3 1 16,1 2 0-16,-4 1 0 15,-1 1 1-15,1 0-2 16,-4 2 1-16,0 0 0 16,-2 0-2-16,-1 0-14 0,-2 0 8 15,0 0-2-15,0 2 6 16,0 2 1-16,-5 1 5 15,-5 1 9-15,-4 2-3 16,-6 1-2-16,-2 4-1 0,-6-1-2 16,0-1-1-16,-1 1-2 15,0 1 1-15,4-4-1 16,3 0 0-16,3-4 2 16,4 2-2-16,3-3-2 15,5-1 4-15,1-1-5 16,4 0-2-16,2-2-2 15,0 0 1-15,2 0 0 0,9-4 0 16,3-1-10-16,6-4 18 16,4-2-2-16,0 1 2 15,5-1 0-15,-2-1 0 16,0 1 6-16,-2-2-2 0,-3 5 13 16,-1-2-13-16,-6 3 4 15,-3 2-3-15,-5 2 2 16,1 3-4-16,-5-2 6 15,-3 2-8-15,0 0-8 16,0 3 5-16,-3 6 1 0,-9 4-1 16,-5 1 1-1,-3 0 9-15,-4 2-7 0,0-2-3 16,-3 2 0-16,2-1 0 16,-1-1-1-16,4-1-8 15,7-1-7-15,-2-3 3 0,8 0-1 16,6-4-4-16,3 0 1 15,0-3-4-15,9-2 6 16,7 0 3-16,5 0-13 16,3-2 8-16,6-4-29 15,1-5-41-15</inkml:trace>
  <inkml:trace contextRef="#ctx0" brushRef="#br0" timeOffset="107235.7977">11650 12709 84 0,'-2'0'31'16,"2"0"0"-16,0-4 0 0,0 0 6 16,0-1-10-16,2-2 4 15,9 0-16-15,1 0-5 16,2 1 3-16,3-1-10 15,3 2 0-15,-1 1-3 0,-1 1 0 16,-2-1 0-16,-1 2 0 16,-3 2 0-16,-1-1-3 15,-4 1-3-15,-1 0-1 16,-3 0-7-16,-1 0-16 16,-2 0 2-16,0 3 5 0,-4 2-3 15,-6-1 0 1,-1 2-21-16,-3-3-38 0</inkml:trace>
  <inkml:trace contextRef="#ctx0" brushRef="#br0" timeOffset="107829.4877">9739 11459 132 0,'15'10'-6'0,"-1"1"12"16,-1 1 6-16,4 1-8 15,3-1 0-15,0 6-4 16,1-2-1-16,0 4-7 16,2-2-60-16,-2 2 0 15</inkml:trace>
  <inkml:trace contextRef="#ctx0" brushRef="#br0" timeOffset="109063.7664">11835 12664 136 0,'-9'-5'18'0,"-3"-1"11"16,-1 1-3-16,4 0-4 15,-2 3-10-15,0-2-4 16,-1 2-5-16,2 2-2 0,-2 0-1 16,5 0-1-16,0 0 2 15,1 0-1-15,4 0 1 16,2-1 0-16,0-1 6 15,0-2 10-15,8 1-17 0,4-5 3 16,7 0 1-16,2 0-3 16,2-2-1-16,1-1 1 15,1 2-1-15,-2-1 0 16,-5 3 1-16,-1 1-1 16,-4 1 1-16,-4 1-1 0,-2 2 1 15,-2 2-1-15,-2 0-2 16,-3 0-1-16,0 4-21 15,-5 5 17-15,-10 3-1 16,-2 1 17-16,-7 3-9 16,-3-2 2-16,0 2-2 15,0-2 4-15,2-1 0 0,-1-2 4 16,2-1-1-16,2 1-2 16,-2-2 0-16,4-2-1 15,3 0-2-15,5-3-1 16,4 0 0-16,3-1-1 15,3-3-1-15,2 0 4 16,5 0-5-16,10 0 0 0,9-5 8 16,5-3-5-16,6 0 0 15,6-5 1-15,0 2 0 16,-1 1-3-16,-2 1 1 16,-6-2-3-16,-3 4 1 0,-10 2 1 15,-2 3 0-15,-9-2 0 16,-4 4 0-16,-4 0-3 15,-2 0-18-15,-12 2 14 16,-6 5 16-16,-7 2-6 16,-4 3-2-16,-3-1 1 15,-1 4 0-15,-1-3 2 0,2-1-3 16,2-2-1-16,8-1 1 16,4 0 1-16,6-5-5 15,5 1 3-15,5-3 0 16,4-1 0-16,3 0 14 0,12-6-12 15,4-5 5-15,3-2-3 16,7 3 4-16,5-3 3 16,3 2-7-16,-3 1-2 15,3 4 0-15,-3 3-4 16,-1 1-21-16,-10 2-56 16,-9 0-15-16</inkml:trace>
  <inkml:trace contextRef="#ctx0" brushRef="#br0" timeOffset="112782.282">13696 10019 85 0,'0'-4'2'15,"0"2"-4"-15,0 1 8 16,0 1-7-16,-6 0-14 0,-2 0-2 16,1 1-8-16,0 3-6 15</inkml:trace>
  <inkml:trace contextRef="#ctx0" brushRef="#br0" timeOffset="113219.7133">13618 10023 30 0,'-5'-4'59'0,"3"2"-10"16,0 0-11-16,0 0-5 15,1 2-11-15,-1-1-13 16,0 1-3-16,-1 0 4 16,-2 0 4-16,3 0 3 0,-1 0-2 15,1 0 2-15,1 1-13 16,1 5-13-16,0 4 9 16,0 3-7-16,8 5 5 15,5 1 0-15,1 1 2 16,1 0-1-16,1-1 2 15,-1-2-2-15,-3-5 0 16,-3-3-1-16,0-2-18 0,-4-2-2 16,-5-5-4-16,0 0-3 15,0-3 22-15,-1-6-23 16,-4-2-38-16,-5-3 30 16,3 1 51-16,-2-1 39 0,0 1-8 15,0 5-7-15,2-1-7 16,-2 5-1-16,4 3-8 15,-3 1-9-15,3 1-12 16,0 10 0-16,-2 5-2 16,1 3 2-16,0 6 0 15,3 4 0-15,1 5-2 0,0 0 1 16,2 1 0-16,0 0 1 16,2-3-5-16,5-4-57 15,1-6-22-15</inkml:trace>
  <inkml:trace contextRef="#ctx0" brushRef="#br0" timeOffset="113735.3016">13463 10540 285 0,'-10'0'1'15,"-1"-4"27"-15,-2-4-15 16,5 0 6-16,-5 1-8 16,6-1 1-16,0 0-5 15,1 1-4-15,5 3-2 16,1-3-4-16,0 3-11 15,0 3-4-15,7-1 1 0,3 2 4 16,3 0 7-16,1 0 8 16,-1 0-1-16,-1 0-1 15,1 0 1-15,0 0-2 16,-3 0-1-16,1-2 1 16,-3-3 1-16,0 0 3 0,-3-3-1 15,-1 3-1-15,-2 0 0 16,-2-1 1-16,0 1-2 15,0-1-3-15,-6 3 2 16,0-1 10-16,-3 4-8 16,-4 0-1-16,0 0-3 0,-1 11 6 15,1 2-3-15,-1 5 0 16,3 2 0-16,2 4-1 16,1 1-1-16,2 0 1 15,4 0-2-15,2-4-50 16,0-4-18-16,0-10-36 0</inkml:trace>
  <inkml:trace contextRef="#ctx0" brushRef="#br0" timeOffset="114188.3939">13129 10726 234 0,'-14'6'16'15,"7"-1"16"-15,-2-1-14 16,5 2-6-16,2-3-12 16,2 4-1-16,0 0-3 15,0 1 11-15,0-1-7 0,7 0-2 16,3 0 1-16,-1-1 1 15,-1-1 1-15,6-2-2 16,-6 1-8-16,-1-4-9 16,0 1-29-16,-1-1 14 15,-4 0-4-15,0 0 26 0,-2 0 16 16,0-1 2-16,-8-3 5 16,-1-1 3-16,-3 2-1 15,-5-2-8-15,4 2 1 16,-4 3 11-16,7 0 7 15,3 0-3-15,-1 2-17 0,4 9-2 16,4 1-7-16,0 2 4 16,4 5-1-16,5 0 0 15,0-1-23-15,1 0-28 16,0-4-24-16</inkml:trace>
  <inkml:trace contextRef="#ctx0" brushRef="#br0" timeOffset="114704.0035">12922 11125 236 0,'0'0'7'0,"0"0"6"16,0 0-7-16,0 0-9 16,1 3 1-16,6 0 2 15,2 1 7-15,4 4 6 0,1-3-4 16,0-2-6-16,3 1 8 15,-1-2-10-15,-2-1 0 16,-2-1 0-16,2 0-1 16,-8 0-1-16,-2 0-22 0,-4 0-2 15,0 0 19 1,-2-3-10-16,-10-3-7 0,-3 3 6 16,0-4 15-16,-6 3 5 15,3 0 18-15,2 1 9 16,-2 3 2-16,4-2-5 0,-1 2-12 15,5 0 1-15,-1 5-3 16,3 7-7-16,3-4-3 16,3 5-5-16,2-1 1 15,0 3-2-15,0-3-11 16,10 1-18-16,1-4-37 16,-1-4-4-16,0-2-89 0</inkml:trace>
  <inkml:trace contextRef="#ctx0" brushRef="#br0" timeOffset="115141.4507">12698 11419 219 0,'-5'5'138'15,"3"-3"-119"-15,2 2-15 16,0 1-6-16,0 1-4 16,2-1-7-16,7 0 4 15,4-1-10-15,-1 0 4 0,1-4-9 16,-1 0-8-16,-1 0 15 16,0-2 0-16,-2-6 17 15,0 1 5-15,-6 2-2 16,3-2-8-16,-6 1 31 15,0 1-19-15,0 0 2 16,-3 1-20-16,-5-1 21 16,-3-1-6-16,-1 3-3 0,1-1-4 15,-3 3-5-15,3-1-12 16,0 2 4-16,4 0 16 16,2 0 1-16,3 0 4 15,2 7-1-15,0 0-7 0,4 4 3 16,4-1 0-16,1 3 0 15,4-1-1-15,-1-1-17 16,-1-2-27-16,-2-2-52 16</inkml:trace>
  <inkml:trace contextRef="#ctx0" brushRef="#br0" timeOffset="115594.5586">12533 11722 242 0,'-5'4'61'16,"0"-4"-22"-16,3 0-16 16,2 0-10-16,0 0-13 0,0 0-6 15,9 0 7 1,1 0-1-16,5 0 3 0,-1-5-1 15,3-2-2-15,-2-1-1 16,0 1-13-16,-3-1-8 16,-3-1-20-16,-3 3 1 15,-6 2-9-15,0-1 29 0,0 3 2 16,-11 1 18-16,1 1 4 16,-7-2 5-16,3 2 7 15,-1 0-5-15,3 0-7 16,0 0 6-16,2 0 11 15,3 0 2-15,2 2-4 16,3 3-7-16,2 2-10 0,0 6 5 16,0-1-1-16,4 1-4 15,3 2 1-15,0-3 4 16,2-2-21-16,0-1-18 16,-4-2 10-16,0-2-11 0,-1-3-17 15,-4-2-89-15</inkml:trace>
  <inkml:trace contextRef="#ctx0" brushRef="#br0" timeOffset="116032.0219">12440 11883 314 0,'-3'2'36'15,"-1"-2"-27"1,4 0-9-16,-2 0 0 0,2 1-3 16,0 1-7-16,0-2-20 15,0 0-9-15,4 0 9 16,6 0 32-16,-1-3 11 16,2-3-5-16,0 1-4 0,-1-1-10 15,-5 3-47-15,-2-1 8 16,-3 3 34-16,0-1 0 15,-2 2 13-15,-7 0 3 16,-2 0-1-16,1 0 0 16,-3 0 2-16,2 0 4 0,1 6 16 15,-3 1 5-15,4 0-8 16,0 0-12-16,1-1-7 16,3 4-3-16,2-3-1 15,-1 0-3-15,4 0-9 16,-3 0-3-16,1 2 1 15,-1-3-3-15,-2 6 3 0,-2-3 3 16,0-1-6-16,-3 1-35 16,-2-5-56-16</inkml:trace>
  <inkml:trace contextRef="#ctx0" brushRef="#br0" timeOffset="116266.3927">12131 12091 229 0,'-7'7'47'0,"4"-1"-2"16,3 0-36-16,0 0-12 15,0 3 1-15,3-1 5 16,6 0-3-16,0 1 0 16,0-4-1-16,0 1 2 15,0-3 2-15,-1-3-2 16,2 0-10-16,-1 0-3 15,1-3-20-15,0-6-42 0,-3-2-18 16</inkml:trace>
  <inkml:trace contextRef="#ctx0" brushRef="#br0" timeOffset="116407.0053">12147 12182 137 0,'-9'9'69'15,"4"-2"-37"-15,3 0-25 16,2 0-9-16,0-1-15 0,0 1-31 16,0-5-31-16</inkml:trace>
  <inkml:trace contextRef="#ctx0" brushRef="#br0" timeOffset="116578.8472">12124 12252 256 0,'-16'7'32'16,"0"-1"4"-16,-4-1-30 15,0 4 0-15,1-4-3 0,0 4-3 16,2-4-9 0,2-1-34-16,1-2-10 0,1-2-37 15</inkml:trace>
  <inkml:trace contextRef="#ctx0" brushRef="#br0" timeOffset="116719.4624">11938 12332 92 0,'10'12'43'16,"2"5"1"-16,5 1-17 15,0 1-7-15,3-3-2 16,-1 2 14-16,2-6-29 16,-5-2-1-16,-4-7-12 0,-4-1-53 15,-4-2-32-15</inkml:trace>
  <inkml:trace contextRef="#ctx0" brushRef="#br0" timeOffset="116938.2167">11851 12491 184 0,'-3'11'47'16,"1"-2"-38"-16,2-4 1 15,0 0 0-15,0-1-1 0,0 1-6 16,0-1-5-16,5-3 1 16,0 1-4-16,1-2-30 15,-1 0-22-15,-2 0-1 16,0 0-27-16</inkml:trace>
  <inkml:trace contextRef="#ctx0" brushRef="#br0" timeOffset="117078.8614">11851 12491 136 0,'-37'30'56'0,"18"-30"-6"15,1 2-2-15,-1 7-19 16,0 0-8-16,4 0-10 16,0 0-2-16,5-2-1 0,1 0-5 15,6-1-3-15,3-1-24 16,0-4-41-16,0-1-28 16,3-1-59-16</inkml:trace>
  <inkml:trace contextRef="#ctx0" brushRef="#br0" timeOffset="117281.9239">11627 12643 375 0,'-15'7'33'0,"5"-6"-12"15,0 3-18-15,5 0 2 16,1-2-5-16,4 1-3 15,0-1-19-15,0 1-18 16,0-1-12-16,0 0-36 16,2 0 15-16,0-2-6 0</inkml:trace>
  <inkml:trace contextRef="#ctx0" brushRef="#br0" timeOffset="118344.3497">11945 12743 196 0,'-22'5'18'16,"3"2"-10"-16,0-4-1 15,1 3-1-15,2-3-3 0,3 1 0 16,1 0-2-16,0-2 0 15,2-2-1-15,0 0 1 16,1 0-1-16,-1 0-3 16,-2 0-15-16,0 0-7 15,-1 0-7-15,1 0 2 16,-3 0 12-16,6 1 7 0,-1-1 7 16,0 0 7-1,3 2 21-15,2-2 11 0,0 0-6 16,1 0 6-16,2 2-15 15,2-2-2-15,0 0-4 16,0 0 2-16,4 0-21 0,8 0 8 16,3 0 1-16,0 0 0 15,6 0-2-15,-2 0 2 16,1-4-1-16,0 3 0 16,-4-3-2-16,0-2 0 15,-4 3 0-15,-1-1-1 0,-3 1 1 16,-3-3 1-16,-3 3 3 15,-2-1 9-15,0-1 3 16,-2 1-8-16,-7 2-10 16,-7-1 10-16,-3 0-9 15,-3 3-1-15,-7 0-4 16,-5 0 0-16,0 3-5 0,-8 4 1 16,1 0 0-16,0 4 6 15,1-2-6-15,6-2 7 16,5 0 7-16,8 0-4 15,3-3-1-15,9 0 1 16,1-3-2-16,8 1-1 0,0-2-9 16,15 0 0-16,7-2 18 15,0-5 0-15,9 0 0 16,7-2-4-16,0 4-3 16,1-1-1-16,2 4 2 0,3 2-2 15,-7 2-24-15,-6 16-101 16</inkml:trace>
  <inkml:trace contextRef="#ctx0" brushRef="#br0" timeOffset="127281.2037">13686 10128 154 0,'0'-5'31'0,"0"-3"0"16,0 4 10-16,0 1-22 0,0 1-7 15,0 1-10-15,0 1-3 16,0 0-17-16,0 0-47 15,0 0 5-15,0 0 41 16,-2 3 17-16,-3 0-5 0,0 5 1 16,-1-1 0-16,-2-2 6 15,-2 4 0-15,0-2 5 16,-1 2 3-16,2 0 3 16,0-1 2-16,0 0 3 15,1 3 5-15,1 0-5 16,0 1-3-16,0 1-6 0,-1-1-2 15,0 3-3-15,-3 3-1 16,1-3 1-16,-2 3-2 16,2 0 1-16,-3 1 0 15,1-1-1-15,0 0 0 16,0 0 0-16,0-2 0 16,1 0 1-16,0 1-1 0,2-3 0 15,-2 1 0-15,2 0 2 16,2-1 13-16,-1 0-11 15,0 0-3-15,-3 1 1 16,3-1 0-16,-4 0 1 16,4-1 1-16,-3-1 2 15,0 3-2-15,0-2-1 0,-1 1 3 16,2-4 0-16,-2 5-1 16,2-3-2-16,-2 1-1 15,2-3 1-15,1 0-3 0,0 2 1 16,2-4 0-16,0 3 0 15,-2-2 1-15,1 0-2 16,1-2 2-16,-2 1 1 16,1 0 2-16,0 1 1 15,-1-2 3-15,0 0-5 16,1 2 1-16,1 0-4 16,1-2 1-16,-1 2 0 0,0-1-1 15,-3 0 0-15,5 1-2 16,-2 0 2-16,-2 0 0 15,1 1 0-15,-1 0 0 16,3-2 0-16,-6 3 2 0,3 0-2 16,-1-2-1-16,3-1 1 15,-3 2-1-15,5-2 0 16,-2-1 0-16,2 1 1 16,0-1-1-16,-1 0 0 15,0 2 0-15,1-2 0 0,0 2-1 16,0-2 1-16,-2 0 1 15,4 0-1-15,0 2-1 16,-3-1 2-16,1-1-2 16,2 0 1-16,-1 1 1 15,1 0-2-15,-2-1 1 16,0 0 0-16,2 2 0 0,-1-2 1 16,1 0-2-16,-3 0 2 15,3 2-2-15,-2-2 1 16,2 0 0-16,-4 3 1 15,4-3-2-15,-3-1 2 0,3 0-1 16,-1 0 0-16,-2-1 1 16,4 0-1-16,-5 0 1 15,4-1 0-15,0 3 0 16,-1-3-1-16,1 1 3 16,-1 0-1-16,0 1-1 15,0-2 1-15,2-1 0 0,2 0-1 16,-1-1-1-16,1 0 0 15,0 0-1-15,0 0-8 16,0-2-18-16,5 0-32 16,1-2-86-16</inkml:trace>
  <inkml:trace contextRef="#ctx0" brushRef="#br0" timeOffset="129437.4376">4986 17484 206 0,'0'-10'-13'0,"0"2"23"16,0 1 2-16,0-3 4 15,0 3 6-15,0 1-11 16,0-1-5-16,0-2 1 16,0 1-5-16,0 0 5 15,0-2-2-15,2 0-13 0,7-5 7 16,4 1 6-16,6-4-5 16,4-2-2-16,8-2 4 15,5-3-5-15,3-2 5 16,10-5-15-16,2 0 24 0,3-7-10 15,6-3 0-15,3-2 0 16,4-1-1-16,-1-1 1 16,-1 1 0-16,1 0-1 15,-5-1 0-15,-2 5 2 16,-3-2-3-16,-6 6 9 16,-1 0-5-16,-7 3 26 0,-1 1-24 15,-7 8 2-15,-2 4 1 16,-5 3-4-16,-6 7-3 15,-4 4-1-15,-5 6-1 16,-3 1-4-16,-7 0-18 16,0 3-11-16,-2 8-17 0,0 5 25 15,-10 2-15-15,-4 1-22 16</inkml:trace>
  <inkml:trace contextRef="#ctx0" brushRef="#br0" timeOffset="129874.8995">5086 17459 300 0,'12'-13'17'15,"-2"-4"-17"-15,8-4-1 16,5-5 5-16,8-2-3 16,6-3-1-16,7-1-1 15,4-5 7-15,8 0-5 16,5-5-2-16,2 1 3 0,5 0-3 16,-1 2-11-16,1 0-4 15,-5 1-16-15,-4 2-24 16,-1 3 4-16,-7 2 23 15,-4 5-58-15</inkml:trace>
  <inkml:trace contextRef="#ctx0" brushRef="#br0" timeOffset="131202.9418">13594 10138 181 0,'-2'0'74'0,"1"0"-37"16,-3 0-18-16,4 0-5 0,0 0-13 16,-1 4-6-16,-1 1 2 15,-2 3 0-15,-1 2 0 16,-2 1 0-16,-1 5 1 15,-2 2-1-15,-1 1 4 16,-2 5-2-16,-1 2 1 0,-2 3 1 16,-2 3-2-1,-5 2-1-15,-1 2-8 0,-5 0 5 16,1 3 3-16,-1 0 1 16,-2 2 1-16,1-2 1 15,1 4 0-15,-2-4-1 16,5-1 1-16,-1-4 0 0,4 1 1 15,-1-7 0-15,7-3-2 16,-2-2 0-16,5-3 0 16,-1-4-1-16,3-3 0 15,3-2-1-15,2-6-27 16,0-3-8-16,2-2-6 0,-1-2-42 16</inkml:trace>
  <inkml:trace contextRef="#ctx0" brushRef="#br0" timeOffset="131749.7674">13044 10513 350 0,'-3'-14'19'0,"0"0"4"15,-1 1-6-15,2 2-1 16,1 6-9-16,-1 1-5 16,2 1 0-16,-2 3-4 15,2 0-2-15,-2 0-16 16,-1 5-6-16,0 8 19 0,-3 6 8 16,-3 5 0-16,-4 8-2 15,0 4 4-15,-2 4-3 16,-4 4 1-16,2 5 1 15,-1 1-1-15,0 0 1 16,2 1-2-16,-3-1 1 0,7 0-1 16,-2-4 1-16,6-6-2 15,3-2 2-15,1-8-4 16,4-5-2-16,0-6-3 16,7-3 0-16,3-3-1 15,1-6-1-15,1-2 2 16,3-3 0-16,0-2 14 0,2 0 16 15,0-5-1-15,5-6-1 16,5 0-1-16,0-3-8 16,2 0-3-16,3-3-3 15,1 4-2-15,-5 0-1 16,1 2-2-16,-5 0 0 0,-2 6-2 16,-5 2-10-16,-5 3-12 15,0 0-11-15,-6 0-36 16,-4 0-74-16</inkml:trace>
  <inkml:trace contextRef="#ctx0" brushRef="#br0" timeOffset="132562.2135">13472 10396 135 0,'-9'0'13'0,"1"0"-9"15,-3 0 0-15,0 0 1 0,0 0-1 16,-2 3-3-16,1 4 0 16,2-2 0-16,0 1-1 15,0 2 0-15,-1 0 0 16,1 1 1-16,0-2-1 0,0 4 1 15,-4-3 3-15,4 4 6 16,0 0 0-16,-2 1 2 16,3 2-2-16,-1 3-5 15,0-1-3-15,2 3-2 16,-1 2 3-16,-2 3-5 0,0-1 1 16,-1-2-2-16,-3 2-1 15,1-2-10-15,-1 0 10 16,0 0-2-16,-4 2 5 15,4-2 2-15,-2-1-1 16,3-2 0-16,-1 5 2 16,1-5 0-16,-1 2 0 15,2 1 3-15,-4-1 2 0,1 1 2 16,1 1 3-16,-2-1 0 16,-1-3-1-16,-1 5 0 15,2-5-2-15,-2 2 1 16,0-1 7-16,1-2-13 0,2 1-2 15,0-2 2-15,4 1-4 16,0-3 1-16,3 2 0 16,2 1-2-16,4-4-14 15,0 2-27-15,3-9-31 16,0-6-49-16</inkml:trace>
  <inkml:trace contextRef="#ctx0" brushRef="#br0" timeOffset="133155.9303">12598 11537 135 0,'-4'9'2'0,"1"-4"-1"16,1 3-1-16,2-3 6 0,-1-4 4 15,1 1 5-15,0 0-1 16,0-2 9-16,0 0 13 16,0 0 28-16,0 0-28 15,0 0-13-15,0 0-4 0,-2 0-7 16,2 0 0-16,0 0-5 15,-2 0-3-15,0 0-5 16,-2 0-6-16,-1 9 4 16,-1 4 0-16,-4 2 2 15,-1 7-5-15,0 1-1 0,-3 5-2 16,-1 3-3-16,-2 3 6 16,-3 4 5-16,-2-3-4 15,0 2 7-15,3-3-1 16,-1-4 1-16,6-1-2 15,1-3 0-15,6-6-7 0,0 1-21 16,5-6-38-16,2-4 4 16,0-4 0-16,0-7-27 15</inkml:trace>
  <inkml:trace contextRef="#ctx0" brushRef="#br0" timeOffset="133546.5142">12425 11961 159 0,'-12'12'23'0,"0"1"3"16,0-1-12-16,-3 6-4 16,-2 1 1-16,0 0-4 0,-2 4 2 15,-2 2-3-15,-2 0 12 16,-1 3-11-16,-1-1 0 15,3 2-3-15,0-2-2 16,2-3-2-16,1 0 0 16,7-3-4-16,2-5-38 0,2-3-25 15,1-6-31-15</inkml:trace>
  <inkml:trace contextRef="#ctx0" brushRef="#br0" timeOffset="139280.5551">19324 13326 86 0,'0'-5'0'0,"0"3"1"0,0-2 0 16,0 3 3-16,0-4 13 16,5 0 6-16,-2 1 3 15,-1-4-17-15,1 0 3 16,1 3 0-16,-1 0 0 0,-1 0-6 16,3 1 2-16,-1 3-4 15,2-1-5 1,3 2 1-16,-1 0 1 0,4 0 0 15,0 0 0-15,6 0 0 16,1 0 1-16,7-2-2 16,3 0 2-16,1-3 4 0,6-4 5 15,0 0 2-15,5-2-2 16,4-3-4-16,0 0 1 16,7 0-4-16,4 0 0 15,-1-3 1-15,5 1-4 16,-1-4 0-16,4 1-1 15,1 1 1-15,-1-5-2 0,5 1-1 16,0-1 4-16,1-4-4 16,3 1 5-16,-1-4-4 15,-3 1 1-15,1-4 1 16,1 3 0-16,-2-2 0 16,-3 0 2-16,1 2-5 0,3-2 2 15,-3 3 3-15,2-1 8 16,0-1-2-16,-3 3-3 15,3-2-2-15,-3-1 5 16,0 1-8-16,1-1 2 16,2 1-2-16,2-2 0 0,4-2-1 15,0-2 2-15,3 1-2 16,3-5 1-16,-2 1 0 16,-1-4 0-16,1 1-1 15,-2-5 2-15,5 0-1 16,-4 1 0-16,6 1 2 0,3-4-3 15,1 3 2-15,-2-4 5 16,7-2-2-16,-2 0 2 16,5-1-3-16,1-1 0 15,-1 3-2-15,5-6 0 16,1-1-1-16,-1 2 1 0,-1-2-2 16,5 1 0-16,-2-2 0 15,1 2 0-15,1-4 2 16,6 1-2-16,-3-1 0 15,0 1 0-15,-2-1-2 16,-1 2 5-16,1 2-3 0,-5 2 1 16,2 0 0-16,3-2-1 15,-3 4 0-15,2 2 0 16,-1-1 0-16,4-3 0 16,-4 1 0-16,2-3 0 15,-1 0 1-15,1 1-1 16,-3 0 0-16,2-1 0 0,2 2 1 15,2 1 0-15,0 2 1 16,-4 6-1-16,-3 0-1 16,-4 4 0-16,-4 5 0 15,-1-4 0-15,-6 2 1 16,-1-2-1-16,5 0 0 0,-5-3 1 16,0 2-2-16,-7 1 2 15,0 2-1-15,0-1 0 16,-4 2 0-16,0 4-1 15,-3-2 3-15,0 0-3 16,-5 4 2-16,2-2-1 0,-5 2 1 16,-4 2 1-16,-3 2 2 15,-2 0-1-15,-4 6-1 16,-3 0-2-16,-2 2 1 16,-3 6 0-16,-5 0-1 15,-3 3 0-15,-3 2 0 0,-6 2-1 16,-4 4 1-16,-3 1-8 15,-4 2-12-15,-4 0-6 16,-7 2-30-16,-3 5-32 16,-10 0-14-16</inkml:trace>
  <inkml:trace contextRef="#ctx0" brushRef="#br0" timeOffset="140686.6593">19385 13640 270 0,'5'-11'-36'0,"-2"-2"43"15,4-2-6-15,7-3 8 16,4-3-5-16,4 2 1 15,5-4 3-15,6 0-3 0,2-2-3 16,1 0-1-16,3 0-1 16,3-1 2-16,4-2-2 15,3-4 1-15,4 0-2 16,2-1 1-16,-1-3 1 0,0 2-2 16,2 1-3-1,0-3 12-15,5 0-6 0,2 2 2 16,3-6-5-16,9 0 4 15,0-3-12-15,4-1 11 16,-2-5 4-16,4 1-5 16,2 0 0-16,1-1-1 0,-1 1 1 15,1-2-1-15,1 1 1 16,2-5 1-16,1 1-4 16,0-3 2-16,0-1 0 15,0 0 0-15,4-2 0 16,1 1 4-16,-1-2-4 15,5 1 0-15,-2 1 0 0,0 1 2 16,-2-1-1-16,-1 1 0 16,1 0 2-16,-1-1 0 15,0-3 0-15,3 0 0 16,3-1-2-16,2-1 3 0,0-1-2 16,4 2-1-16,2-1-1 15,2-1 2-15,2 3-2 16,-2-1 0-16,1 1 1 15,-5-2 0-15,2 1-1 16,-2 1-1-16,-4-3 2 16,5 2-1-16,-1-2 0 0,0 2 2 15,-2-2-1-15,2-3 2 16,3 5 0-16,-4-2 2 16,-1 0 0-16,3-1-4 15,-3 1 0-15,-5 3 0 0,2-3 0 16,-3 2-1-16,-1 1 1 15,-5 2 0-15,-1 0 2 16,4 2-1-16,-3 2 0 16,1-1 1-16,3 3 0 15,-1-2-3-15,5-2 0 0,-3 3 0 16,4 1 0-16,-1 1 0 16,-1 2 0-16,0-2 0 15,1 2 0-15,-2 0 0 16,-1 1 1-16,2-1-2 15,2 2 2-15,-2 1-1 16,1-1 1-16,-2 0 0 0,-1-4 2 16,2 0 5-16,0 2-4 15,2-1 0-15,-3 1-1 16,4-2-1-16,-7 0 1 16,-1 2 0-16,-3-1-2 15,-3 2-1-15,-3 5 1 16,0 1 0-16,-6 0-1 0,-1 4 3 15,-7 3 1-15,-1 2-3 16,-7 1 0-16,-1 2 0 16,-6 4-1-16,-3 4-1 15,-2 6 1-15,2 0-19 0,0 7-26 16,0-1-32-16,-8-1-68 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2:35.953"/>
    </inkml:context>
    <inkml:brush xml:id="br0">
      <inkml:brushProperty name="width" value="0.05292" units="cm"/>
      <inkml:brushProperty name="height" value="0.05292" units="cm"/>
      <inkml:brushProperty name="color" value="#FF0000"/>
    </inkml:brush>
  </inkml:definitions>
  <inkml:trace contextRef="#ctx0" brushRef="#br0">14697 8610 312 0,'29'-11'-15'0,"5"-1"30"16,8-1-6-16,9 4 0 15,7 2-3-15,8 2-3 16,8 1 2-16,10 1-5 0,7-1 0 15,13 2 0-15,3 0 0 16,8 1 1-16,4-1-2 16,-1-2 2-16,-5 0-3 15,-5 1 3-15,-8-2-1 0,-10-3 1 16,-2 5-1-16,-9-4 3 16,-5 3 0-16,-6-1 2 15,-7 5-2-15,-9-2-2 16,-16 2-1-16,-7 0 0 15,-13 0 0-15,-8 0-2 0,-8 2-33 16,-12 2-1-16,-13 3 32 16,-13-2-4-16,-10 2-13 15,-13 0-12-15,-9 0 21 16,-4 1 3-16,-5 2-6 16,-6-1-4-16,-4 2-14 15,-4-1 2-15,-2 1-11 0</inkml:trace>
  <inkml:trace contextRef="#ctx0" brushRef="#br0" timeOffset="343.7163">15092 8660 104 0,'-73'1'15'0,"8"-1"21"0,11 0-16 16,7 0-2-16,4 0-9 16,11 0-5-16,3 2-2 15,7 2-2-15,9-2 0 16,3-1-2-16,8 5-1 15,2-3-11-15,12 1 2 0,15 1 16 16,12-3 21-16,17 0-14 16,12-2 33-16,13 0-28 15,14 0-5-15,4 0-7 16,6 0-1-16,3 0-3 16,1 0 2-16,1-2-2 15,-2-7 0-15,0 2 1 0,-3 0 6 16,2-2 15-16,-3-4-3 15,-1 5-5-15,-5-3-3 16,-5 2-5-16,-6 5-1 16,-12 2-3-16,-11 2-1 15,-13 9-1-15,-13 14-15 0,-18 10-29 16,-15 6-56-16,-9 2-27 16</inkml:trace>
  <inkml:trace contextRef="#ctx0" brushRef="#br0" timeOffset="1702.9911">19449 11918 471 0,'0'-30'3'0,"0"-2"7"15,0 5 5-15,0 8-7 16,4 3-6-16,-3 7 0 16,4 3-3-16,1 6 2 15,1 3-3-15,4 14-7 0,5 8 2 16,-1 12 4-16,4 12 2 16,1 9-5-16,0 12-3 15,-3 7 3-15,2 6 0 16,0 12 1-16,-1 3 0 15,1 5 4-15,0 6 1 16,1 5-1-16,1 6 1 0,2 1-1 16,1 6 1-16,1 3 1 15,2 5-1-15,-1-6 1 16,-2 3-2-16,-1-3 1 16,1-4 1-16,-2-3-1 15,-7-4 0-15,4-2 0 0,-7-7 2 16,3-6-3-16,-8-4 2 15,0-8-1-15,-4-9 2 16,-3-13-2-16,0-10-41 16,-8-15-23-16,-11-17-43 15,-2-19-34-15</inkml:trace>
  <inkml:trace contextRef="#ctx0" brushRef="#br0" timeOffset="2702.9306">19515 12085 333 0,'6'-42'-16'0,"6"2"25"16,6 3-3-16,6 4 5 15,4 3-4-15,6 3-9 16,13-2 4-16,9 3-2 15,13 2-1-15,14-1 0 0,14 0-9 16,15 6-3-16,12-5-9 16,12 2-5-16,6 0 15 15,7-1 2-15,4 0 6 16,3 0 5-16,-2-1-4 16,1-1-25-16,-4 0 32 15,-3 2-2-15,-4-2 0 0,-10 0-2 16,-4 2 22-16,-12-1-15 15,-5 2 5-15,-11 2-3 16,-4 4 6-16,-11 3-5 16,-4 6-3-16,-5 2-3 0,-6 5-1 15,-6 0-1-15,-7 11-1 16,-3 5 0-16,-5 3 1 16,-5 10-2-16,-2 1 1 15,0 8-2-15,-3 4 1 16,-4 8 0-16,2 4 0 15,-3 10 0-15,-2 4-2 0,0 3 1 16,-4 6 2-16,1 5-2 16,-2 3 1-16,-2 3 1 15,1 6 1-15,1 6 0 16,2 3-1-16,1 3 0 16,0 1 0-16,1 3-1 15,-1-3 3-15,-2-1-3 0,1-3 1 16,-2-3-1-16,-4-9 1 15,1-2-1-15,-2-5 5 16,-3-6 0-16,3-3-3 0,-7 0-1 16,2-3 0-16,-9-5 0 15,0-4-1-15,-8-4 0 16,-2-7-5-16,-8-4-13 16,-11-7 2-16,-8-4 12 15,-7-5 10-15,-8-3-6 0,-12-6 4 16,-7 2-4-16,-9-2 3 15,-12 1-1-15,-12 1 3 16,-10 2 2-16,-13 3-6 16,-7 0 4-16,-11 5-1 15,-9 1-3-15,-4 3-1 16,-8 4 1-16,-3 0-1 16,0 3-1-16,-3 5 0 0,3-1-11 15,-1 4 9-15,-1-4-6 16,2 0-2-16,4 0 6 15,1-4 3-15,3-1-3 16,4 0 3-16,7-4-10 0,7-4-5 16,10-5-2-16,7-5-17 15,14-11-7-15,18-12-30 16</inkml:trace>
  <inkml:trace contextRef="#ctx0" brushRef="#br0" timeOffset="3312.2506">20902 11840 369 0,'-4'0'-24'0,"-9"0"30"16,10 0 2-16,1 11-16 15,2 9 2-15,0 8 1 16,3 9 4-16,4 15 1 0,8 7-3 16,1 12 3-16,4 5 2 15,5 16-2-15,2 6 0 16,0 7 4-16,-1 9-3 15,3 6 0-15,-2 8 3 0,-3 4-1 16,3 3 5-16,0-2-3 16,0 2 2-16,2 1 0 15,-3 0-3-15,6-3 1 16,0 3-3-16,3-4-2 16,-2 0 1-16,1-4 0 15,-4-4-1-15,1-5 2 0,-6-6-3 16,-1-6 1-16,-4-13 1 15,-1-7-3-15,-2-11-13 16,-2-11-5-16,-1-11-18 16,-4-15-33-16,0-18-11 0</inkml:trace>
  <inkml:trace contextRef="#ctx0" brushRef="#br0" timeOffset="3859.0921">21962 11741 331 0,'2'-35'24'16,"0"11"-2"-16,0 7-6 15,-1 14-4-15,1 3-12 16,-2 7-14-16,5 20-3 0,-4 9 16 15,1 10 0-15,5 12 1 16,0 14 1-16,3 13-4 16,5 10 3-16,1 10 0 15,7 11 1-15,-1 4-2 16,5 5 2-16,2 3-2 16,0 4 4-16,2 0 2 0,1 2 2 15,-2-2 1-15,3-2-2 16,-3 0 1-16,2-9-2 15,2-3-2-15,-5-4-2 16,0-5 0-16,-2-11 1 16,-4-7-2-16,-3-3 0 0,-5-10-3 15,-7-9-24-15,-2-8-7 16,-6-9-41-16,-7-16-11 16,-15-15-41-16</inkml:trace>
  <inkml:trace contextRef="#ctx0" brushRef="#br0" timeOffset="4328.227">19753 13476 340 0,'5'-38'2'16,"12"-3"7"-16,16 3 11 15,10-2-11-15,14-1-4 16,17 0 2-16,16-4-7 0,14 3 6 15,14 2-3-15,17 1-3 16,10 1-5-16,15 3 5 16,8-1-20-16,9-1 12 15,6 1 0-15,10-3 3 0,2-3 5 16,-1 1 1-16,-1 2 1 16,-5 2 0-16,-6-1 1 15,-12 4-3-15,-14 2 0 16,-7 4 0-16,-13 3 0 15,-9 0 0-15,-17 7-5 16,-11 4-17-16,-16 6-1 0,-20 5-11 16,-22 3-17-16,-21 1-1 15,-20 11-22-15,-20 5 5 16</inkml:trace>
  <inkml:trace contextRef="#ctx0" brushRef="#br0" timeOffset="4859.4424">19928 14145 218 0,'17'-6'33'0,"2"-6"6"15,6-6-15-15,6 2 1 0,4 0-6 16,12-6-8-16,9 1 13 15,7-2-15-15,12-1-4 16,15 0-1-16,7-2-4 16,13 2 2-16,12-1-2 0,12-2 1 15,17-2-2-15,9 0-1 16,11-2-10-16,12-1-1 16,2 0-5-16,-2-4-14 15,-2 2 22-15,-7 2 4 16,-9 2 0-16,-11 1-4 15,-11 4-7-15,-11 4-41 0,-10-1 52 16,-10 8-2-16,-12-1 15 16,-11 3-6-16,-12 3 4 15,-12 2-2-15,-16 6 0 16,-15 1-8-16,-12 0-22 16,-16 0-25-16,-12 0-57 0</inkml:trace>
  <inkml:trace contextRef="#ctx0" brushRef="#br0" timeOffset="5750.0095">21497 13496 179 0,'0'12'-5'16,"0"-9"13"-16,0 1 3 15,0-1 10-15,0-3 6 0,0 0 38 16,0 0 3-16,0-9-41 15,0-4-23-15,0-6-3 16,0-2-3-16,0-8-6 16,0-1 1-16,0-5 5 15,4-1-1-15,3-3-2 16,3-1 2-16,0 5 0 0,2 2 3 16,0 5 1-16,1 5-2 15,1 7-2-15,-2 4 5 16,6 8 0-16,-2 4-1 15,4 0-1-15,5 18 0 0,-2 5 0 16,0 9-1-16,3 7 0 16,-3 4 1-16,-7 3 1 15,2-3 0-15,-2-3 0 16,1-1 0-16,-2-7-1 16,-2 0 0-16,1-6-13 15,-6-5-45-15,-6-6-55 0</inkml:trace>
  <inkml:trace contextRef="#ctx0" brushRef="#br0" timeOffset="5937.5352">21548 13508 129 0,'-8'0'225'0,"3"-15"-209"16,5-2 2-16,0 0-8 15,17-1-12-15,11 1 2 0,12-3-17 16,12-4-23-16,9-4-29 16,0-10-86-16</inkml:trace>
  <inkml:trace contextRef="#ctx0" brushRef="#br0" timeOffset="7343.6487">20215 12265 241 0,'-14'0'-41'0,"2"0"49"0,-3-3-1 15,-1 3-3-15,3 0-2 16,-1 0 0-16,1 0-1 16,3 4 1-16,-2 2-1 15,2-1-1-15,1 0 0 16,4 0 0-16,-5 2 0 0,3 3 0 16,-1 0 1-16,-3 5-2 15,-4 4 2-15,1 5 0 16,-2 2 1-16,-2 5 2 15,2 1 2-15,2 1 6 16,1 3-1-16,2-4-1 16,4 2-6-16,3-7 0 0,4 0-2 15,0-4-3-15,0-3 2 16,0-2-1-16,8-4-1 16,0 2-1-16,1-4 2 15,3-1 11-15,-2-2-8 0,4 0-3 16,-1-4 5-16,3 1 6 15,2-3-4-15,4-1 1 16,1-2 0-16,2 0-1 16,2-2-3-16,0-3-2 15,3-3-1-15,-1 0 0 16,2-1-1-16,3 0 1 0,-5 0-1 16,3-2 0-16,0 2 1 15,-1-2-1-15,1 1 0 16,0 3 0-16,2-4 3 15,-1 2-4-15,-1-2 2 16,-3 4-1-16,-1-2-1 0,-4 0 2 16,-2 2-1-16,-5-2 0 15,-2 4 0-15,-6-4-1 16,-2 2 2-16,-2 0 0 16,-3-2 0-16,2-3 0 15,-4 0 1-15,0 0 0 0,0-2 1 16,0 0-1-16,0-2 2 15,-6 1 1-15,-3-2-5 16,-1 0 0-16,-3 2 0 16,-1-3 1-16,-3 1-2 15,0 3 0-15,-2-2 2 0,-2 6 0 16,0 0-1-16,1 2-1 16,-6 2-1-16,4 2 0 15,-5 1 3-15,0 3-1 16,-2 0-2-16,0 0-4 15,-2 0-3-15,1 0 4 16,1 0 1-16,0 3 4 0,4 0-1 16,2-2 2-16,2-1 0 15,2 0-1-15,2 0-1 16,2 0 2-16,3 0 0 16,2 0-1-16,3 0 1 15,2-1-1-15,-2-7 1 0,2 1-2 16,0-2 1-16,0-2-1 15,2 1 2-15,1-2-2 16,-2-1 2-16,3 2 0 16,-3-3-1-16,-1 2 0 15,0 1 0-15,-7-2 0 0,2 1 0 16,-7 1-1-16,2 0 1 16,-7 4 1-16,0 0-2 15,-2 3 0-15,2 0 1 16,-4-1 1-16,6 5-1 15,5 0 0-15,0 0 0 16,4 0-1-16,8 0-5 0,3 0-20 16,0 0-36-16,9 2 22 15,12 2-2-15,10-1 35 16,5-2-53-16</inkml:trace>
  <inkml:trace contextRef="#ctx0" brushRef="#br0" timeOffset="7624.8781">20111 12347 217 0,'-3'0'58'15,"-3"0"11"-15,5-3-41 16,-3-5-3-16,3-1-6 16,1-4-8-16,0-1 0 15,0-6-4-15,6-3-7 16,7-5 1-16,2-7 2 15,2 1-3-15,3-10 1 0,2 0 0 16,-3 0-1-16,3-1 1 16,1 0-2-16,-3 4-2 15,1 2-1-15,-1 3-10 16,1 4-8-16,1 3-6 16,-2 10-14-16,-2 6-38 0,0 3-4 15,-2 5-12-15</inkml:trace>
  <inkml:trace contextRef="#ctx0" brushRef="#br0" timeOffset="9499.7304">21395 13228 136 0,'0'0'47'0,"4"-4"-26"16,-1-2-7-16,3-2 3 0,-1 1-2 16,0-2 4-16,-1-2-5 15,0 2 0-15,-1-1 4 16,-1-1-8-16,0 0-4 15,0-1-4-15,-1-3 0 0,1 0-2 16,-2-2 1-16,0-1 1 16,2 0-4-16,-2-2 5 15,0-2-3-15,0 0 2 16,0-4-2-16,0 2 1 16,2-2-1-16,-2 1 1 15,1-2-1-15,-1 2 1 0,0 0-1 16,0 0 0-16,0 3 1 15,0-1-3-15,0 4 12 16,0-1-9-16,0 4 1 16,-1-2-2-16,-1 6 1 15,2 1 0-15,-2 2-2 0,0 2 2 16,2 1-3-16,-3 1-5 16,3 2 4-16,-2 3-4 15,0-2 8-15,-1 2-7 16,1 0-4-16,-1 0 3 0,-2 0 6 15,2 0 0-15,-1 0 4 16,1 0-2-16,-1 0 0 16,1 0 2-16,1 0-3 15,0-2 0-15,1 2 0 16,-1 0 0-16,0 0 0 16,-1-2 1-16,2 0-1 0,-1 1 2 15,0-1-1-15,2 0 0 16,-2 0-1-16,1-1 2 15,-1-1-2-15,2 2 0 16,-2-1 1-16,2 0 0 16,-1-1 1-16,-1 0-2 0,2 0 1 15,0-1 0-15,-2 2 1 16,2-2 0-16,0 1-3 16,0 0 0-16,0 1-1 15,0-1 1-15,0 0-1 16,0-1 1-16,0 2 0 0,0-1-2 15,2 0 1-15,0 1-4 16,-1 1 0-16,1-1-4 16,0-1 8-16,1 2 2 15,-1 1-4-15,1 1-11 16,2-2-13-16,2 2-4 16,0 0 2-16,8 0 0 0,-3 0-17 15,0 0-7-15</inkml:trace>
  <inkml:trace contextRef="#ctx0" brushRef="#br0" timeOffset="10077.8285">21119 12643 155 0,'-5'0'38'0,"0"0"3"16,0-2-19-16,3-4 8 15,-1 1-10-15,3 0-1 16,0-4-2-16,0-2-10 16,0-1-1-16,3-6-5 0,2 2 3 15,3-4 1-15,1 0 1 16,1 1-8-16,2-1 3 16,0 2-2-16,2 0 2 15,1 3-3-15,-1-2 4 0,4 3-4 16,-4 3 0-16,1 1-5 15,-5 5 2-15,4-3 1 16,-6 6 4-16,1 1 0 16,1 1-1-16,-2 0-2 15,3 0 1-15,5 5 2 16,0 4-2-16,2 2 1 0,4 5 1 16,-1-2-2-16,4 5 2 15,2 1-1-15,0 2 1 16,4 1-3-16,0 0 3 15,3 2 1-15,-2 0-9 0,2 0-33 16,-2-4-14 0,-1 1 7-16,-8-4-14 0,-4-6-48 15</inkml:trace>
  <inkml:trace contextRef="#ctx0" brushRef="#br0" timeOffset="10780.8874">21357 12330 289 0,'3'-7'-31'16,"-3"-2"63"-16,0 2-25 0,0 4 0 15,-7 1-2-15,-6 2-4 16,-11 0-24-16,-12 9 9 15,-11 5 5-15,-10 2 3 16,-7 4-2-16,0-4 4 16,1 4 1-16,2-3 5 0,10 1-1 15,0-2 0-15,8 2-2 16,2-4-8-16,5 2-4 16,2-3-4-16,5-1 0 15,4-3 7-15,4-2-5 16,6-1-7-16,4-3-14 15,8-3-18-15</inkml:trace>
  <inkml:trace contextRef="#ctx0" brushRef="#br0" timeOffset="11077.7577">20795 12343 183 0,'5'-14'25'16,"-3"1"20"-16,3 2-16 16,-5 3-4-16,1 2-14 0,1 2-8 15,-2 3-1-15,0 1-7 16,0 0-26-16,-5 8 1 16,-5 7 29-16,-4 5-1 15,-4 8 2-15,-4 2 1 16,1 8 3-16,1 1-4 15,4 1 1-15,7 0-2 0,9-2 0 16,3-4-1-16,21-2-6 16,18-3-9-16,14-5 8 15,15 0-18-15,9-6-39 16</inkml:trace>
  <inkml:trace contextRef="#ctx0" brushRef="#br0" timeOffset="13828.1053">21408 13451 81 0,'0'0'20'0,"0"0"2"15,0 0-1-15,0 0 1 0,-2 0-6 16,0 0-6-16,0 0-4 15,-1 0-2-15,1-1-3 16,2 1-1-16,-2 0 0 16,2 0 0-16,-1 0 0 15,-1 0-1-15,0 0 0 0,-2 0 1 16,-3 0 1-16,-2 0-1 16,-1 0 0-16,-7 2-1 15,-1 5 3-15,-3-1-2 16,-3 0 0-16,1 0 0 15,-3 1 1-15,-4 5-1 16,-4-4 0-16,-2 0 0 0,-5 4 1 16,-8-2-2-16,-1 3 2 15,-5-1 0-15,2-1-1 16,1-1 1-16,6 1 0 16,6-4 1-16,8-1 3 15,5-2 1-15,5-3 4 0,6-1 0 16,0 0 0-16,4 0 3 15,-1 0-2-15,4-3-4 16,0-1-5-16,3 0-1 16,6 1-2-16,0-2-16 15,10-5-75-15,5 0-77 0</inkml:trace>
  <inkml:trace contextRef="#ctx0" brushRef="#br0" timeOffset="14187.4683">20770 13422 119 0,'-16'-3'89'0,"-4"-7"-83"15,-1 3 0-15,-1 1-2 16,0 4 1-16,1 0 1 15,2 2-1-15,0 0-3 16,0 0-1-16,1 0-1 16,-2 2 1-16,0 5-2 15,-1 1 1-15,-1 2 0 0,-5 1 0 16,-1 6 0-16,-7 5 1 16,1 2-1-16,-4 1-1 15,6 7 2-15,7-3 0 16,9 5 2-16,13-2-6 0,4 0 1 15,19 0 3-15,14-1-3 16,7-5-9-16,11-4-11 16,5-8-18-16,11-11-27 15</inkml:trace>
  <inkml:trace contextRef="#ctx0" brushRef="#br0" timeOffset="14609.2854">22187 13268 325 0,'-9'0'-18'0,"0"-4"29"16,2-7-3-16,1 4 2 16,4 0 3-16,2-2 1 15,2 1-11-15,13-2-8 16,2-2 12-16,12-5-11 0,10 2 3 16,7-7-5-16,10 0-1 15,6-2-1-15,6-2 0 16,2 2 2-16,3-4 5 15,-9 6 1-15,-4 0 0 16,-16 4-10-16,-5 2 8 16,-15 7-2-16,-8 4-7 0,-12 3-7 15,-4 2-16-15,-17 2-45 16,-10 8 55-16,-12 3-15 16,-5 3-48-16</inkml:trace>
  <inkml:trace contextRef="#ctx0" brushRef="#br0" timeOffset="14953.0089">21935 13278 58 0,'-27'6'3'0,"10"2"0"15,0 0-1-15,5-2 7 16,5 2 0-16,1-3-2 15,-1 2-1-15,0 0-1 16,0 2 6-16,-3 1-1 16,3 0-3-16,1 4-2 0,0 0-2 15,3 5 0-15,3 5 1 16,0 8 6-16,0 4 6 16,3 8 8-16,8 6 0 15,2 5 4-15,1 4-15 0,1 2 5 16,-3-1-12-16,2 0-3 15,-3-3-3-15,-2-4 1 16,-4-5-1-16,-5-7-4 16,0-5-23-16,-5-6-16 15,-9-6-18-15,-6-8-63 0</inkml:trace>
  <inkml:trace contextRef="#ctx0" brushRef="#br0" timeOffset="15218.6654">21630 14127 303 0,'0'9'22'16,"11"0"-7"-16,3 5-13 16,3 9-4-16,2 2 3 0,5 4 2 15,-3-2-2-15,-1-4 0 16,-2-4 0-16,-1-6-1 15,-3-6-2-15,-1-7 2 16,4-4 13-16,0-12-2 16,4-9-10-16,6-5 0 15,3-4-11-15,4-9-36 0,5-9-33 16,2-5-51-16</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3:09.703"/>
    </inkml:context>
    <inkml:brush xml:id="br0">
      <inkml:brushProperty name="width" value="0.05292" units="cm"/>
      <inkml:brushProperty name="height" value="0.05292" units="cm"/>
      <inkml:brushProperty name="color" value="#FF0000"/>
    </inkml:brush>
  </inkml:definitions>
  <inkml:trace contextRef="#ctx0" brushRef="#br0">20402 13800 304 0,'0'0'14'0,"0"-7"2"16,0 2-6-16,0 3 0 15,0 0-7-15,0 2-3 0,0 0 0 16,0 0 2-16,0 0-2 16,0 2 1-16,6 3-1 15,-3 6 0-15,3 0 0 16,-1 5-1-16,0 2 2 15,3 5-1-15,-3 4-1 16,2 5 1-16,0 3 0 0,0 8 0 16,3 2 0-16,-2 5 0 15,3 5 0-15,2 6 1 16,1 7 2-16,-1 7-2 16,3 3 0-16,4 13 4 15,-3 5 4-15,1 4-4 0,4 6-1 16,-4 4 4-16,0 0 1 15,-2 3-3-15,0-1-1 16,-5-3 1-16,2-6-3 16,-3-6 1-16,-1-6-2 15,-2-9 0-15,1-7 1 16,-1-8-3-16,-2-2 2 16,-1-5-2-16,-1-5 1 0,-3-3-7 15,0-9-43-15,-10-14-74 16</inkml:trace>
  <inkml:trace contextRef="#ctx0" brushRef="#br0" timeOffset="499.956">20339 13863 426 0,'-9'-16'-22'0,"4"-2"27"16,0-2 0-16,1 8 7 0,4 1-2 15,0 0-9-15,9 2-5 16,11 1 1-16,9-3-9 15,12-2-10-15,16-1-1 16,13-3-2-16,13 0-3 16,12-6 1-16,7 0-1 15,5-2 9-15,3-2-16 0,4-2 18 16,1 0-11-16,1 1-6 16,4 0 5-16,1 0 4 15,6 1-27-15</inkml:trace>
  <inkml:trace contextRef="#ctx0" brushRef="#br0" timeOffset="515.5792">22146 13334 42 0</inkml:trace>
  <inkml:trace contextRef="#ctx0" brushRef="#br0" timeOffset="1343.6608">22536 13250 68 0,'124'-28'-59'0,"-12"3"50"16,-2 4 84-16,-10 0-34 15,-6 3-28-15,-8 3 2 16,-8 1 0-16,-5 6 3 16,-10 2-4-16,-2 4-2 0,-11 2-4 15,0 0-2-15,-6 0 15 16,-5 2-12-16,-8 7-1 15,-1 2 1-15,-6 1 0 16,-3 1-3-16,-3 5-2 16,2 3-2-16,-6 2 0 15,1 4 0-15,-1 3 0 0,0 4-1 16,-1 0-1-16,-1 5 3 16,1 2-5-16,-2 0 4 15,1 5 0-15,1 4 0 0,1 4 0 16,1-1 0-16,0 8-1 15,4 1 4-15,1 5-4 16,1-2 1-16,2 3-1 16,-1 2 0-16,1-2-1 15,4 5 1-15,-2 0 0 16,2 2 0-16,0 3 5 0,2 5 3 16,-2 2-2-16,2 1 8 15,-2-3-12-15,-3-3-2 16,0 1-1-16,-1-5 1 15,-1-4-1-15,-1-2 1 16,-1-3-1-16,0-4 1 16,-6-3-1-16,3 1 0 15,-7-4 2-15,-1-2-4 0,-2-7 4 16,-3 1-2-16,-2-8 0 16,-2-4 0-16,0-7 0 15,-2-1 0-15,-6-3 0 0,-2-3 1 16,-2-2-2-16,-5 0-3 15,-3-5 3-15,-4 2 2 16,-7-2-4-16,-7 2 7 16,-5-2-1-16,-11-2-5 15,-5 0-2-15,-8-3 2 16,-4 3 4-16,-9-3-2 0,0 2 3 16,-8-2-7-16,-2-1 9 15,-5 2-3-15,-3 3-2 16,-2 3 1-16,-4-1 1 15,-8 3-2-15,-2 2 0 0,-6 1 0 16,-2 0 0 0,-6 3 0-16,-2 0 2 0,5-1-2 15,-4 0-2-15,3-3 0 16,0 3-2-16,2-7-3 16,4 2-3-16,3-2 2 15,2-2 14-15,4-3-2 0,-2-1-5 16,4-2 3-16,-3 1-6 15,8 0 5-15,6-4 3 16,10 0-5-16,10-3 1 16,15-1 2-16,11-3-2 15,19 0-1-15,14 0-35 0,16-1-68 16,3-16-35-16</inkml:trace>
  <inkml:trace contextRef="#ctx0" brushRef="#br0" timeOffset="2046.7213">20368 13925 141 0,'-7'23'57'16,"3"2"-53"-16,2 5-4 0,2 8 2 15,0 7 7-15,4 10 2 16,11 11 5-16,0 7-8 16,9 13 2-16,1 6-3 15,1 15-2-15,1 3-4 16,4 5 1-16,-2 3-1 15,-2 3 2-15,3-3 5 0,1 3-2 16,-2-5 3-16,0 0 0 16,1-5 2-16,-1-3 4 15,-2-1-3-15,0-7-4 16,2 0-3-16,-5-1 0 16,-2-11 7-16,0-1-9 0,0-9-1 15,-5-4 1-15,1-7-3 16,0-7 1-16,2-6-1 15,2-6-25-15,-1-9-20 16,2-16-50-16,1-19-74 16</inkml:trace>
  <inkml:trace contextRef="#ctx0" brushRef="#br0" timeOffset="2687.3066">21440 13709 171 0,'11'25'12'0,"1"6"-12"16,4 11 7-16,4 8 1 15,5 13 3-15,1 4-1 16,4 9 2-16,4 7-1 15,0 8 6-15,4 9 1 16,-1 4-6-16,2 10-8 0,-2 3 3 16,3 8-4-16,-3 2-2 15,3 7 2-15,-1 3 3 16,-3 1-1-16,2 1 1 16,-4 0 1-16,-4-1 1 15,1-3-3-15,-8-7-1 16,-1-3-2-16,-4-7 1 0,0-10-1 15,0-4-1-15,1-6-1 16,2-9 1-16,0-5-22 16,4-11-33-16,0-21-63 15</inkml:trace>
  <inkml:trace contextRef="#ctx0" brushRef="#br0" timeOffset="3218.5387">22717 13386 168 0,'-11'-7'136'16,"2"4"-131"-16,4 3-4 15,5 7-7-15,0 16-1 0,0 11 2 16,8 14 2-16,7 11 4 16,4 12-1-16,7 13-2 15,3 9 5-15,3 10-3 16,2 4-3-16,0 9 5 16,0 6-1-16,-4 3 0 15,-1 1 0-15,0 3 4 0,-4 2-2 16,1-4 1-16,-3 0 3 15,2-1 0-15,2-6-5 16,-2-2 10-16,0-6-7 16,2-7-3-16,-1-1 0 15,-4-6-2-15,-2-5 2 0,-3-9-16 16,-5-11-60-16,-8-18-85 16</inkml:trace>
  <inkml:trace contextRef="#ctx0" brushRef="#br0" timeOffset="3796.6075">20576 14934 345 0,'24'-24'27'0,"8"-5"-30"16,12-1 4-16,16-2-1 16,11-1 6-16,12-5-8 15,11 2 3-15,12-4 8 16,9 4-12-16,9-2 7 16,7 0-3-16,8 1-17 0,9-3 5 15,3 0-3-15,5-2-10 16,4 2 10-16,4-5-2 15,1 2 14-15,-6 2 16 16,1-2-7-16,-2 0 0 16,-6 2 6-16,-4 0 2 15,-15 4-2-15,-3 3-7 0,-14 4-2 16,-10 8-2-16,-14 4-2 16,-14 8 0-16,-11 0 0 15,-14 9 0-15,-12 1-6 0,-11 1-9 16,-14 14-13-16,-11 4-22 15,-5 5-6-15,-21 6-1 16,-19 2-17-16</inkml:trace>
  <inkml:trace contextRef="#ctx0" brushRef="#br0" timeOffset="4343.4307">20233 15812 303 0,'-7'0'27'0,"4"-7"-8"15,3-4 1-15,2 3-19 16,15-1-2-16,15-4-2 0,12 1-3 16,14-4 17-16,11-1-6 15,14 3-4-15,3-4-1 16,15 4-1-16,3-2-22 15,7-4 4-15,7 3 9 16,6-4 1-16,6-1 1 0,3-3 0 16,-1 0 4-16,5 0 1 15,1-2 2-15,-1 1-3 16,4-1-4-16,0-2 8 16,0-1-5-16,5 1 10 15,-2 1-2-15,3 1-3 0,0 0 2 16,0 2-5-16,-5 4-23 15,-4-1-6-15,-4 4 0 16,-12 3 0-16,-6-2-16 16,-11 3 7-16,-9 2 12 15,-6 1 16-15,-11-2 40 16,-7 5-79-16</inkml:trace>
  <inkml:trace contextRef="#ctx0" brushRef="#br0" timeOffset="5374.6137">22309 15193 194 0,'3'-4'64'0,"-3"-8"-55"16,0-4 1-16,0 2-4 16,0-4 2-16,-5-2-2 0,-2-1-6 15,0-4 2-15,0 0-1 16,1-2 0-16,-1 0-2 16,3-1-7-16,1 1-6 15,0-1-17-15,-1-1-5 16,1 1 13-16,-1-1 12 0,1 1 9 15,-2-1 1-15,5 3 2 16,0 2 3-16,0 3 6 16,0 4 10-16,4 4 0 15,5 0-11-15,3 5-3 16,2 5-6-16,1 2-2 0,4 1 4 16,-2 1-3-16,7 14 1 15,-1 2 1-15,0 5 1 16,2 7 2-16,2 6 2 15,0 3 0-15,0 2 2 16,2 3 0-16,-2 0 1 0,-2-4-3 16,2-1 1-16,-6-3 7 15,1-3-12-15,-3-2 0 16,1-3-2-16,1-4 1 16,-4 1 0-16,0-6-14 15,-5-6-51-15,-4-10-91 16</inkml:trace>
  <inkml:trace contextRef="#ctx0" brushRef="#br0" timeOffset="5577.7664">22373 15149 310 0,'5'-11'-7'16,"14"-7"1"-16,11 0-7 0,14-3 1 16,14-4-12-16,6 2-18 15,8-4-29-15,-3-3-52 16</inkml:trace>
  <inkml:trace contextRef="#ctx0" brushRef="#br0" timeOffset="6546.4101">20659 14198 129 0,'-3'13'13'15,"-3"1"-13"-15,2 5 1 0,2 5 5 16,2 4 6-16,0 4-3 16,8 3 3-16,3-4-1 15,7 0-3-15,3-6-2 16,6 0 0-16,5-9-2 0,4-4 3 15,4-5-3-15,1-5-1 16,0-2 3-16,1 0-2 16,-1-11 6-16,-5-3-4 15,-2-5-4-15,-4-6 3 16,-1-2 5-16,-4-6-1 16,-5 0-1-16,-4-3-4 15,-7-3 12-15,-8 3-12 0,-1 0 0 16,-6 4-3-16,-12 0 0 15,-5 4 8-15,-8 6-9 16,-6 4 3-16,-7 6-5 16,-1 8-12-16,-3 4 8 0,3 0 4 15,6 11-1-15,2 5 6 16,7 4-2-16,5 1-4 16,5 4-5-16,0 2-24 15,8-2-8-15,3-2 7 16,6-3 0-16,3 0-9 0,3-5 11 15,9 0 11-15,7-5-10 16,0-4-8-16</inkml:trace>
  <inkml:trace contextRef="#ctx0" brushRef="#br0" timeOffset="6796.4281">20829 14182 226 0,'-14'-11'-4'16,"-1"-5"11"-16,-2-2 4 0,0 0 19 15,2-5 5-15,-5 0-13 16,-1-7-1-16,2-2-6 16,-4-4-5-16,1 2-2 15,3-4-1-15,2 7-6 0,5-1 0 16,1 5-1-16,9 5-1 15,2 4-8-15,2 4-29 16,12 3-42-16,2 3-82 16</inkml:trace>
  <inkml:trace contextRef="#ctx0" brushRef="#br0" timeOffset="6983.9136">20688 14079 236 0,'3'0'-14'0,"-1"-18"49"16,3-6-10-16,6-2-10 0,2-5-6 15,4-2-8-15,5-5 1 16,0 1-29-16,2-3-31 16,0-2-76-16</inkml:trace>
  <inkml:trace contextRef="#ctx0" brushRef="#br0" timeOffset="8421.3028">22034 14892 234 0,'0'0'23'15,"0"-4"9"-15,0-5-12 0,3-4 6 16,0-1-11-16,1-1-7 16,-3-7-6-16,1-1-1 15,-2-4-3-15,0-1-13 16,-2-4-9-16,-6-3-5 0,-2 2 5 16,0-4 8-16,3 1 3 15,-5-2 2-15,5 1 4 16,2-1 7-16,-4 3 2 15,1 1 3-15,0 2 5 16,-3 1-3-16,2 3-1 0,-2 1 4 16,1 4 5-16,-2 0-1 15,2 1-2-15,-1 3-1 16,-2-1-3-16,3 0 0 16,-1 2-2-16,3 4 3 15,2 0 7-15,0 5-12 16,3 2-4-16,1 0 0 0,2 5-15 15,0 2-19-15,0 0-87 16,0 2 35-16,0 1-11 16</inkml:trace>
  <inkml:trace contextRef="#ctx0" brushRef="#br0" timeOffset="8765.0005">21743 14127 143 0,'0'-8'36'0,"0"0"-15"15,-5 0 14-15,2 1 3 0,-1 4-9 16,-7 3-16-16,0 0-11 15,-7 0-2-15,-1 9 1 16,-8 2 0-16,-5 3-1 16,-4 2 1-16,-3 2 0 15,-2 1-1-15,-3 1 0 0,-1-1 2 16,2 1-8-16,1 0-5 16,6-3-8-16,6 0-1 15,6-3-4-15,7-2-10 16,6-3-14-16,2-5-24 15</inkml:trace>
  <inkml:trace contextRef="#ctx0" brushRef="#br0" timeOffset="9046.2299">21384 14141 238 0,'3'-11'20'0,"-3"0"19"15,0 5-20-15,0 2-5 16,-8 2-6-16,-3 2-5 16,-2 0-1-16,-4 9 0 15,-3 5-2-15,2 2 0 0,-4 6 0 16,4 1 0-16,6 4-1 16,5-1 1-16,5 1-1 15,2 0-8-15,9 1 11 16,11-3-7-16,11 0-13 0,6-5-17 15,9-3-3-15,5-7-19 16,5-8-54-16</inkml:trace>
  <inkml:trace contextRef="#ctx0" brushRef="#br0" timeOffset="11296.6335">22352 13488 96 0,'13'-11'5'16,"0"0"3"-16,-5-4 10 15,3 0 4-15,-1-2-1 16,-5 2-2-16,-2-1-6 0,1 0-6 15,-4 2-5-15,1-2-2 16,-1 3-1-16,0-1 2 16,0 2 2-16,0-2 0 15,0 3 3-15,-1 2 0 16,-3 2 0-16,1-2 1 0,-2 3-3 16,-5 3 1-16,1 3-1 15,-3 0-1-15,-5 0 0 16,-3 10-2-16,1 7-1 15,-1-1 2-15,3 5-2 16,-2 1-2-16,4 0 2 0,5 2-2 16,3 0 1-16,4-5-12 15,3 2-10-15,0-2 5 16,3-1 3-16,6 2 0 16,2-6 2-16,1-1 3 15,0 1 4-15,2-2 1 16,-6-4 5-16,3 2 0 0,-3-2 1 15,-5-1-1-15,1 1 1 16,-4 3 4-16,0 0 3 16,-6 1 7-16,-5 3-2 15,-5 1-2-15,-2 0-2 16,1 0 1-16,-2-2-3 0,-1 0 1 16,6 0-2-16,2-1-1 15,2-3-5-15,3 2 1 16,6-2-2-16,-1-1-3 15,2 0 2-15,0 0 4 16,3 0 0-16,3 0-2 16,-3 1 5-16,2 0-1 0,-2-2-3 15,1 1 1-15,-4 0-2 16,0 2 0-16,0-2 4 16,0 2-1-16,-8-3 4 15,2 3-4-15,-1 0 2 16,0-1-2-16,2 0-2 0,-3-2 0 15,5 1-1-15,-1 0 1 16,3-3-1-16,-1 1-2 16,0-2 1-16,2-1-1 15,0-1 1-15,0-1 2 0,0-2-3 16,0 0 0-16,0 0 9 16,0 0 14-16,0-3-16 15,-2-3-4-15,1 1 0 16,-1 1-5-16,0 2-18 15,0 2-42-15,-1 0-28 16,3-3-4-16</inkml:trace>
  <inkml:trace contextRef="#ctx0" brushRef="#br0" timeOffset="12077.8192">22122 14116 64 0,'-2'-11'25'0,"-1"-1"-12"16,1-1 10-16,0 1-4 0,2-1-5 15,-1 5 2-15,1-3-6 16,-4 4-5-16,4-2-4 16,-2 2 0-16,1-1 0 15,-1 3 0-15,0 0-1 16,0-3 1-16,1 5 8 16,-2-1 11-16,1 1-5 0,2 1-8 15,-2 0-4-15,1 2 0 16,1 0 0-16,-2 0-2 15,0 0-1-15,1 2-1 16,-1 3 1-16,0 2 1 16,0 1 1-16,2-1 0 0,0-4 3 15,0 1-2-15,0-2 1 16,0-2 7-16,0 0 26 16,0 0-1-16,0-6-17 15,2-2-17-15,3-3-4 16,0 0 4-16,3 2 0 0,-1 0-2 15,0 2-1-15,6 4 1 16,1 1-17-16,0 0-26 16,1 2-2-16,1 0-24 15,-5 0-14-15</inkml:trace>
  <inkml:trace contextRef="#ctx0" brushRef="#br0" timeOffset="12249.6816">22079 14071 170 0,'-3'0'24'0,"1"0"46"15,2 0-27-15,0-5-2 16,11-6-13-16,12 3-19 16,18-7-8-16,17-3 0 15,18-5-25-15,13-15-72 0</inkml:trace>
  <inkml:trace contextRef="#ctx0" brushRef="#br0" timeOffset="14952.8113">22133 14994 237 0,'0'-11'21'15,"0"2"18"-15,0 0-16 16,0 0-1-16,0 1-6 0,0 4-6 15,0-3-5-15,0 1-2 16,0 2 0-16,0 3-2 16,0-1 0-16,-6 2-3 15,-8 0-4-15,-8 0-2 16,-8 7-6-16,-8 6 8 0,-6-3 0 16,-8 6 0-16,-2-2 9 15,-4 4-4-15,-1-1 2 16,-6 2 1-16,-3 1-2 15,-5 3 1-15,-5 0-1 16,1-1 0-16,1 1 0 16,8-2 0-16,9-2 0 0,5 0 2 15,10-6-1-15,6 2-1 16,6-4 1-16,5-2 0 16,5 0-1-16,8-4 0 15,1-2 0-15,8-1 0 16,3 0 0-16,2-2 1 0,0 0 1 15,0 0-1-15,2 0 5 16,5 0-9-16,6-4-5 16,1 1-20-16,4-1-23 15,-2-1-21-15,2 0 0 0,-2-2-8 16</inkml:trace>
  <inkml:trace contextRef="#ctx0" brushRef="#br0" timeOffset="15562.1577">21133 15204 215 0,'-7'0'20'16,"0"0"-2"-16,0 0-6 15,-3 0-3-15,0 4 10 16,-2-1-9-16,0 2 0 16,-5 2-8-16,-3 1-1 15,-2 0-1-15,-2 2 1 16,5-1-1-16,-1-2 0 0,4-2 1 15,3 0-2-15,5-3 2 16,1 2-1-16,-1-2 0 16,1-1 1-16,3 1-1 0,1-2 0 15,1 2 0-15,2-1 1 16,0-1-1-16,0 2-1 16,2 0-5-16,6 4 3 15,9-1 14-15,10 4 7 16,5-1-9-16,8 5-6 15,2 2 4-15,4 1-6 0,-2 0-7 16,-5 2-24-16,-5-1-44 16,-7-4-32-16,-8-4-21 15</inkml:trace>
  <inkml:trace contextRef="#ctx0" brushRef="#br0" timeOffset="16265.2041">20970 15388 304 0,'-2'-4'2'0,"0"-8"20"16,-1-2-1-16,3-1-2 16,0-3-3-16,-2-1-4 15,2-3-4-15,-2-3-5 16,-2-3-1-16,-1-6 0 0,-2-2-1 16,1-3 1-16,-1 0-1 15,-2 0 0-15,2-1 1 16,2 5-1-16,-2-1-1 15,-1 1 0-15,2 3 1 16,1 5-3-16,0 3 0 0,0 4 4 16,3 5-1-16,-1 5-1 15,1 6 0-15,2 4-4 16,0 3-22-16,-3 11 3 16,0 5 21-16,3 5 1 15,-2 4-4-15,0 1-8 16,-3 0 1-16,1-1-7 0,-2-3-10 15,-4-2 9-15,-2-2 3 16,-2-1-3-16,-3-5-3 16,-3-1 8-16,1-3 7 15,-1-1 2-15,4-3 6 16,-2-2 1-16,6-1 0 0,0-4 5 16,5 0 17-16,4-1 31 15,1-12-12-15,2-5-26 16,0-3-1-16,4-10-8 15,6 1 0-15,1-3-5 16,0 0 7-16,1 1-5 0,-1 1 2 16,0 8-4-16,-2 2 0 15,7 5 2-15,0 7-6 16,7 8 0-16,8 1 5 16,8 13-9-16,7 12-17 15,8 11-10-15,5 5-21 16,-2 6-28-16</inkml:trace>
  <inkml:trace contextRef="#ctx0" brushRef="#br0" timeOffset="18358.9533">22222 14705 194 0,'-8'0'-2'15,"-1"-1"13"-15,2-6 5 16,0 4 3-16,3-2-8 0,0 3-3 15,2-2-5-15,2 4-2 16,0-1-6-16,0-1-6 16,2 2 9-16,6 0 4 15,-1 0-4-15,0 7-6 16,2 7 4-16,-4 4-1 0,1 7 1 16,-1 5 4-16,-1 8 5 15,-1 2-1-15,-1 5 8 16,1 5 5-16,-3-2 5 15,2 2-1-15,-2 0-5 16,4-7-1-16,0-4-10 16,1-5-4-16,2-9 1 0,2-5-3 15,2-8-9-15,0-1 9 16,3-4-28-16,-1-2-21 16,-3-3-13-16,-3-2-38 15</inkml:trace>
  <inkml:trace contextRef="#ctx0" brushRef="#br0" timeOffset="18937.0174">22307 14654 206 0,'-3'-4'119'0,"-4"-2"-114"15,0 2 11-15,3 1-13 16,2 3-3-16,2 0 2 15,0 0-2-15,0 0-11 16,9 0 3-16,3 7 6 0,7 7 2 16,4 4 0-16,8 10 0 15,1 4 0-15,5 2 0 16,6 10 0-16,-1-4 0 16,3 3 1-16,-3 4 1 15,2-3 0-15,-1 6 1 0,-1 1-2 16,-1 1 1-16,-2 4-2 15,-2-2 1-15,-2-3 1 16,-4-3-3-16,-9-3-12 16,-7-11-55-16,-8-13-28 0,-7-10-70 15</inkml:trace>
  <inkml:trace contextRef="#ctx0" brushRef="#br0" timeOffset="19249.5331">22345 15189 306 0,'0'-1'-9'16,"0"-11"17"-16,0-3-9 0,9-3-1 15,10-5 2-15,7-2 2 16,8-4 0-16,1 1 2 16,4 1-2-16,2 2-8 15,-5 4-74-15,-2 0-13 16</inkml:trace>
  <inkml:trace contextRef="#ctx0" brushRef="#br0" timeOffset="22187.1815">22591 14654 15 0,'-2'-10'25'15,"0"3"-7"-15,2 2-10 16,0 1-6-16,0 2-2 16,0 1-9-16,0-1-3 0,2-1-14 15</inkml:trace>
  <inkml:trace contextRef="#ctx0" brushRef="#br0" timeOffset="23218.3148">22578 14689 0 0,'0'0'53'16,"0"0"-31"-16,0 0-16 15,0 1-6-15,0-1-1 16,0 4 8-16,0-3 10 0,0 1-1 16,0 2-4-16,0 0-1 15,0-2-3-15,0-2-3 16,0 1 1-16,0-1 9 16,0 0 9-16,-1 0 31 15,1-7-9-15,-4-5-39 0,2-5-9 16,-3-5 6-16,2-12 4 15,-5-4 3-15,-1-10-5 16,-1-7 2-16,-4-6-5 16,6-2 1-16,-3 1 1 0,3 5 2 15,1 4 5 1,4 10 1-16,1 7-5 0,1 7-6 16,-1 6-1-16,2 4 1 15,0 6-1-15,-2 4-1 16,2 2 0-16,0 5-3 15,0-1 3-15,0 3-8 0,0 0-13 16,0 0 11-16,0 5-2 16,4 6-2-16,-3 3-8 15,4 4-12-15,-3 2-24 16,-2 1 13-16,0 0-20 16</inkml:trace>
  <inkml:trace contextRef="#ctx0" brushRef="#br0" timeOffset="23640.157">22312 14348 209 0,'-5'0'6'0,"-2"-2"0"16,4-5-4-16,-1-4-2 0,2-1 4 15,2-1-11-15,0-1 10 16,0-6-7-16,2-1 13 16,5-1-8-16,0-4 5 15,3-1 1-15,-2-3 9 16,3-4-4-16,0 4 1 16,3-4-4-16,-2 5-1 0,1 4-2 15,-4 4 0-15,3 3-6 16,-4 11-1-16,-3-1 2 15,2 7-2-15,0 1-5 16,1 0 4-16,1 1 1 16,1 9-2-16,5 7 2 0,4 6 4 15,2 6 5 1,2 7-6-16,2 1-1 0,0 4-2 16,2 2 0-16,-4-2 2 15,3-4-17-15,-3-1-58 16,-5-7 15-16,-3-6-29 0</inkml:trace>
  <inkml:trace contextRef="#ctx0" brushRef="#br0" timeOffset="24358.8666">22519 14916 25 0,'0'0'127'15,"0"-1"-103"-15,-2-12-4 0,2-3-10 16,0-10-6-16,0-5 5 15,0-4-2-15,-1-5-1 16,-1-7 6-16,-2 0 6 16,-1-3-5-16,0-2-2 15,-1-3-2-15,-1-4-1 16,2 2-1-16,-1-2-4 0,1 2-2 16,2 7 4-16,-2 6-3 15,2 8 2-15,-3 8-1 16,5 10-3-16,-3 5 0 15,2 6-4-15,1 1 3 16,-1 5 1-16,0 1-5 0,2 0-11 16,0 0-24-16,0 0-1 15,0 0 21-15,0 5-2 16,0 2-1-16,-1 0-1 16,-3 2-3-16,0 0-52 15</inkml:trace>
  <inkml:trace contextRef="#ctx0" brushRef="#br0" timeOffset="24749.4662">22284 14205 141 0,'-11'0'4'16,"1"0"12"-16,1-2-3 16,-1-3-4-16,1-4 6 15,3-1-5-15,-1-3-1 16,-1-3 5-16,4-2 4 15,4-5 0-15,0 0-1 16,0-10-8-16,12 1 1 0,-2-2-4 16,2-1 2-16,3 3-8 15,-1 0 15-15,3 7-12 16,-2 2-2-16,-2 3 1 16,1 7-4-16,-1 4 1 15,1 2-1-15,-1 4 2 0,-4 3-3 16,2 0-1-16,-3 0 2 15,4 0-1-15,-2 5 1 16,5 7 0-16,1 5 1 16,4 8 1-16,2 8 1 0,5 9 1 15,4 7 3-15,1 7-8 16,5 6 1-16,-3-1-20 16,-2 0-28-16,-1-9-12 15,-7-6-30-15</inkml:trace>
  <inkml:trace contextRef="#ctx0" brushRef="#br0" timeOffset="26233.7832">22162 15031 66 0,'0'-7'31'16,"0"-1"9"-16,-1 3-21 15,1 2 1-15,0-1-7 16,-3 2-2-16,1 1-6 15,2-2 5-15,0 3-3 16,0-1 13-16,0 1-14 0,0 0 2 16,0 0 0-16,-2 0 1 15,1-2 6-15,-3 2-8 16,1 0-3-16,-3-1-1 16,1 1 0-16,-4 0 2 15,-4 0-2-15,1 0-1 0,-1 0-2 16,-3 0 2-16,-2 1 0 15,-2 1-1-15,-3 3 0 16,-2-3-1-16,-4 3 0 16,-3 1 3-16,-9 1-3 15,-3 2 0-15,-5 2 0 16,-4-1 0-16,-3 7 1 0,1-2 1 16,3 3 1-16,0 0 0 15,3-2 2-15,4 2-3 16,2-4 2-16,5-1-3 15,6-3 1-15,3 0-2 0,4-3 0 16,9-2 0-16,0-2-1 16,5 1-1-16,2-3-7 15,6-1-11-15,1 2-18 16,2-2-32-16,0 0-4 16,2 0 26-16</inkml:trace>
  <inkml:trace contextRef="#ctx0" brushRef="#br0" timeOffset="26780.6178">21336 15070 148 0,'0'-9'74'0,"0"2"-70"0,0-2 5 15,0 6-7-15,-2-1 1 16,2 0-2-16,-1 4-2 15,-1 0 2-15,-3 0 11 16,2 2-30-16,-4 9 23 16,-2 3-7-16,-1 6 1 15,-5 3 4-15,1 0-3 0,-1 2-2 16,-2 0 1-16,0-5 2 16,3-2 1-16,-1-4-2 15,1-5 1-15,1-2 1 16,3-1-1-16,1-3 1 0,1 1-1 15,1-1 0-15,2-1 15 16,3 0-12-16,2-1-1 16,0 1-3-16,0-2-2 15,7 3 0-15,4-1 2 16,7 4 2-16,7-2 2 16,4 2-3-16,5 4 0 0,-2-1 0 15,6-1-1-15,1 1-2 16,-4-1-45-16,-1-3 1 15,-11-5-33-15</inkml:trace>
  <inkml:trace contextRef="#ctx0" brushRef="#br0" timeOffset="27249.3398">21219 15381 143 0,'-10'-4'2'16,"-2"-1"2"-16,5-1 0 16,-3-1 8-16,5 0 5 15,-3 0 1-15,4-2 4 0,1-4-13 16,3-2 2-16,0-4-10 15,0-4-1-15,0-4 11 16,7-3-10-16,2-5 5 16,2-3 6-16,-1 6-9 15,2-2 22-15,-2 9-22 16,-1 4-4-16,-1 6-5 0,-1 7-23 16,-2 4 2-16,-2 2-23 15,-1 2-3-15,-2 0-34 16</inkml:trace>
  <inkml:trace contextRef="#ctx0" brushRef="#br0" timeOffset="27733.6722">21219 15051 198 0,'0'-4'11'0,"0"1"-6"15,0-2 0-15,0 5-5 16,0-1-3-16,0 1 2 0,0 0 0 16,0 0-2-16,0 0-1 15,0 7-2-15,0 4 11 16,0 5-4-16,-5 1 1 15,-2 3 0-15,-1 2 1 0,1-2-1 16,-3 1-1-16,3-4 2 16,-3-2 1-16,3-1 1 15,2-3-2-15,1-1-1 16,1 0-1-16,3-1-1 16,0-1 0-16,0 1-1 15,0 0 2-15,2 0-2 0,6 2 1 16,4 3 0-16,9 1 0 15,-1-1 1-15,7 0 2 16,-1 0 13-16,3 0-12 16,1-3-4-16,-1-2-10 15,0-2 21-15,-4-1-11 0,-3-1 2 16,-5-1-40-16,-5-4-2 16,-7 0-32-16</inkml:trace>
  <inkml:trace contextRef="#ctx0" brushRef="#br0" timeOffset="28264.8855">21387 14994 183 0,'5'-20'-7'16,"-5"4"16"-16,0 2-2 0,0 1-1 16,0 6-3-16,-2 2 4 15,-4 1-2-15,-1 2 0 16,0 2 13-16,-2 0-18 15,-2 3-13-15,1 8 12 0,-4 6 0 16,2-2 0-16,-2 3 0 16,-2 0 1-16,2 3 0 15,-3 1 0-15,3-1 1 16,-2 4-1-16,0-1 0 16,3-5 0-16,-1-1 1 0,4-2-1 15,2-5 1-15,2-4 0 16,3-2 5-16,1-1 1 15,2-3-7-15,0 5-1 16,4 3 0-16,6 2 1 0,5 3 1 16,6 2 1-1,-1 4-1-15,5 1-2 0,-3-1 1 16,2 1 1-16,0-3-2 16,-2-4 0-16,-3 0 0 15,1-3-3-15,-3-2-16 16,-7-2-9-16,1-3-37 0,-8-3-46 15</inkml:trace>
  <inkml:trace contextRef="#ctx0" brushRef="#br0" timeOffset="31515.4114">22217 14797 33 0,'0'-2'94'0,"-2"1"-91"15,-3 1-1-15,3 0-2 0,-1 4 1 16,3 8-2-16,0 0 2 16,0 6-1-16,0 4 3 15,2 6 2-15,6 8 6 16,2 7 0-16,0 4 7 15,3 7 4-15,-4 3 2 16,-2 4-11-16,0-6 6 0,-2-1-17 16,2-6 1-16,-4-5-3 15,2-8 0-15,1-4 0 16,-1-1 1-16,2-1-1 16,1-5 2-16,-1 3-2 15,1 0 0-15,4-4-2 0,-5-6-4 16,0-11-63-16,-6-6-28 15</inkml:trace>
  <inkml:trace contextRef="#ctx0" brushRef="#br0" timeOffset="32421.7708">22259 15316 172 0,'-2'0'8'0,"1"0"6"15,1 0-1-15,0-5-11 16,0-2-1-16,0-2-5 0,7 0 16 16,1-7-3-16,4 0 5 15,2-4 6-15,4-3 6 16,1 0-4-16,5-4-1 15,4 2-4-15,-1 2-11 16,6 4-5-16,-3 1-1 16,3 1 0-16,-5 3 1 0,-1 0-1 15,-6 2 0-15,5-3 0 16,-10 5 1-16,-2 0-1 16,-1 2 1-16,-2 2-2 15,-3 5 0-15,-1-3 0 16,-2 4-23-16,0 0-3 0,-3 0-25 15,-2 4 5-15,0 3-19 16,-4 0-35-16</inkml:trace>
  <inkml:trace contextRef="#ctx0" brushRef="#br0" timeOffset="33577.8915">22665 15195 96 0,'0'9'5'0,"0"-2"-2"16,0-3 10-16,-2-1 12 15,2-1-14-15,0-1 3 16,0-1 28-16,0 0 11 16,0 0-17-16,0 0-4 0,0 0-12 15,0 0-1-15,0-5 3 16,0-5 3-16,0-8-20 16,0-7-18-16,0-4 20 15,0-1-4-15,0-8-2 0,0 1 0 16,0-4 0-16,0 0 1 15,-2-4-2-15,-1 1 0 16,-2 0 1-16,-3-5-1 16,1-1 0-16,-2 0 0 15,-2-1-1-15,-2-1-6 16,-1-2 2-16,1 4-1 0,5 5 5 16,-6 3 1-16,2 7 1 15,4 6-2-15,-4 6 1 16,4 2-1-16,-3 2 2 15,4 4-1-15,-1-3 0 16,1 3 1-16,4 1-2 16,-2 1 1-16,3 3 0 0,-2 4 0 15,3-1-1-15,1 6 0 16,-3-1-2-16,1 2 1 16,2 0-2-16,0 0 1 0,0 0 1 15,0 0 1-15,0 0 0 16,0 0 0-16,0 0 4 15,0 0-2-15,0 0 0 16,0 0-1-16,0-2 1 16,0 0-2-16,-2-1 1 15,2-1 0-15,-1 1 2 0,-3-5-2 16,2 3 1-16,1-2-1 16,-5 0 0-16,3-2 1 15,0 2-1-15,-4-2 2 16,2-2-2-16,2 0 0 15,-3 3 0-15,3-2 0 16,-1 0 0-16,-1 1 1 0,1 0-1 16,0 2 0-16,3 2 0 15,-1 1 1-15,0 2-2 16,2 0 0-16,0 0 1 16,0 2-2-16,-2 0 1 0,2 0-1 15,0 0 0-15,0 0 0 16,0 0 1-16,0 0 1 15,0 0 0-15,2 0-1 16,2 0 1-16,-3 0-1 16,6 2-1-16,-4 2 2 0,0-2-2 15,3 1-1-15,-5-3 1 16,3 2 0-16,-1 0 1 16,-1-2-5-16,-2 0 1 15,4 0 4-15,-4 0 1 16,1 0 0-16,-1 0 1 0,0 0-2 15,3 0 0 1,-1 0 2-16,0 0-2 0,1 0-13 16,0 0-14-16,1 1-28 15,-2 1-17-15,-2-2-25 16</inkml:trace>
  <inkml:trace contextRef="#ctx0" brushRef="#br0" timeOffset="34655.9453">22593 14958 175 0,'0'-16'3'16,"0"-6"6"-16,-2 3-1 16,2-3 1-16,-2-1 1 0,2-1 11 15,0-4 20-15,0-2-20 16,-4-4-19-16,3-1-1 16,-3-10 1-16,1-1 0 15,-6-10 3-15,-3-4 0 16,4-5 5-16,-3 3-6 0,-2 4-2 15,5 6 4-15,-3 7 4 16,1 8-2-16,2 6 1 16,-1 4-7-16,0 4-1 15,1 4 2-15,1-1-3 16,2 2 0-16,2 6 0 0,-1 1 1 16,3 4-2-16,-3 1-2 15,1 3 2-15,3 1 0 16,0 2 0-16,0 0 1 15,0 0-3-15,0 0 0 16,0 0 4-16,0 0 1 16,0 0 1-16,0 0-3 0,-1 0 0 15,1 0 1-15,0-2 1 16,0 1 0-16,0-1-2 16,0 2 1-16,-2-4 0 15,0 2 0-15,0 0 1 0,2-1 1 16,-1-1 0-16,-3 1 0 15,2 1 2-15,-1-2-1 16,-1 1 1-16,-1-1-2 16,-1-1 2-16,1-1 0 15,-2 1-2-15,-2-2 1 0,-2-2-1 16,-1 2-1-16,-2 0-1 16,-3 2-3-16,-1 1-2 15,-3 4 6-15,-4 0 6 16,-3 0-2-16,-7 0 0 15,-4 7-6-15,-7 0 2 16,-5 7-2-16,-5-3-2 0,-3 5 4 16,-6 2-3-16,-1 0-4 15,0 2 7-15,0-3-2 16,3-1 3-16,2 0-2 16,2-3-1-16,3-2 1 15,1-2-1-15,3-2 1 0,1-2-1 16,6 0 1-16,3-1 0 15,5-4 0-15,6 2 1 16,6-2 0-16,4 0 1 16,3 0 0-16,6 0-2 15,0 0 0-15,5 0 1 0,2-2-2 16,3 2 1-16,2-2-1 16,0 0-4-16,0 2-3 15,7-1 7-15,5-1-3 16,2 2-6-16,0-2-12 15,4 1-16-15,-1-3-15 0,-3-3-74 16</inkml:trace>
  <inkml:trace contextRef="#ctx0" brushRef="#br0" timeOffset="35140.593">21248 13832 325 0,'-9'0'-15'0,"-4"0"16"16,3 0 1-16,3 8-2 16,0 7 0-16,2 7-2 15,2 6 2-15,1 8-4 16,0 3 4-16,-1 6 0 15,-1-1 2-15,-1 1-4 0,2 0 4 16,-4-1-2-16,2 1 3 16,-5-4-3-16,-2-2 0 15,2-4 1-15,1-7-1 16,-1-9 1-16,-2-8 0 16,6-6 9-16,-1-3 7 0,3-2-1 15,-2 0-2-15,4 0-2 16,2 0-5-16,0 0-2 15,0-3-5-15,0 1 0 16,8 0 2-16,4-1-1 16,5 3-1-16,4 0 0 15,2 0 0-15,8 0 0 0,1 0 2 16,2 0-2-16,2 1 0 16,6 3 0-16,-1 1 0 15,0 4-17-15,-3 2-52 16,-5-2-57-16</inkml:trace>
  <inkml:trace contextRef="#ctx0" brushRef="#br0" timeOffset="35968.7829">22327 14077 227 0,'-7'0'4'15,"4"-6"6"-15,3 3-14 0,0 1-1 16,0 0-48-16,7-1-12 16</inkml:trace>
  <inkml:trace contextRef="#ctx0" brushRef="#br0" timeOffset="36593.7391">24677 12090 315 0,'10'-22'11'0,"-7"2"14"16,-3 7-3-16,0 1-1 0,0 4-10 15,0 1-2-15,2 2-3 16,3 0-4-16,6 5-3 16,2 0 1-16,6 8-1 15,5 11-4-15,1 8 3 16,2 11-1-16,2 7 2 15,-2 2 4-15,-3 3-2 0,0 0 2 16,-1-7-1-16,-1-4-1 16,-3-6 0-16,2-8-5 15,-8-4-13-15,1-5-19 16,-11-6-69-16,-3-10-43 0</inkml:trace>
  <inkml:trace contextRef="#ctx0" brushRef="#br0" timeOffset="37078.03">24650 12029 287 0,'-32'-25'4'16,"5"-1"20"-16,6-1-3 15,6 5 4-15,8 1-17 16,5-1-8-16,2-3-9 16,13 2 8-16,10-5 0 0,11-3 2 15,8-1 1-15,4 6 1 16,7 4-3-16,-4 6 2 16,-3 11-3-16,-7 5 0 15,-7 7-7-15,-12 14-13 0,-11 8-1 16,-7 3 6-1,-2 5 14-15,-17 0 2 0,-4 7 0 16,-4-3-2-16,1 1-5 16,0 0-18-16,4-4-33 15,6 0-18-15</inkml:trace>
  <inkml:trace contextRef="#ctx0" brushRef="#br0" timeOffset="37296.7714">25315 12118 356 0,'12'-18'4'0,"5"4"27"15,-10 5-2-15,2 9-20 0,2 2-11 16,5 19 1-16,5 12 0 15,1 13-3-15,1 16-2 16,-6 11-50-16,-12-3-90 16</inkml:trace>
  <inkml:trace contextRef="#ctx0" brushRef="#br0" timeOffset="39202.8906">22556 14904 201 0,'-1'0'85'0,"-6"0"-83"0,-2 0-4 15,4 2 6-15,0 2-3 16,-2-1-2-16,2-1 3 16,2 2-1-16,-6 1 1 15,-2-2-4-15,-3 7 1 16,-10 0-9-16,-3 1 1 16,-9 1 5-16,-6 1 5 0,-11 2 2 15,-8 0 11-15,-9 3 20 16,-11 2-5-16,-5 3-5 15,-6 1-4-15,-3 4-6 16,2-2-1-16,1 3-2 16,4-4 1-16,6-4 0 15,6-1-3-15,8-2 0 0,5-6 0 16,9 0-5-16,6-2 0 16,11-3-2-16,2-4 0 15,14 3-2-15,1-5 1 16,8 1-1-16,6 0 0 0,4-1-1 15,2 5-34-15,0 0-26 16,9 0 16-16,2 4-41 16,1-1 49-16,1-4-32 15,-2 0-6-15</inkml:trace>
  <inkml:trace contextRef="#ctx0" brushRef="#br0" timeOffset="39390.3621">21144 15238 86 0,'0'-9'1'16,"0"3"9"-16,-4 4-5 0,0 2-1 16,1 0-11-16,-1 0-4 15,-1 2 2-15,3 6-15 16,-1 0 4-16,-2 4 20 16,0 0 0-16,2-2 1 15,1 5-1-15,0-4 0 16,2-1-15-16</inkml:trace>
  <inkml:trace contextRef="#ctx0" brushRef="#br0" timeOffset="39702.8505">21109 15361 24 0,'5'11'22'0,"0"-2"-7"15,-2-1-4-15,1 0 1 16,-2-5 1-16,-1-1 3 16,-1-2 0-16,0 0 9 0,0 0 49 15,0 0-19-15,-5-3-29 16,0-7 1-16,-5-2-6 15,0-2-2-15,1-4-6 16,-4-6-1-16,1-2-4 0,0-3 4 16,-3-4-2-16,4-7 0 15,-2-2 2-15,3-3-8 16,3-2-2-16,1 1 2 16,2 3-2-16,1 0 0 15,3 6-2-15,0 5 0 16,0 6 1-16,0 4-1 0,1 6-1 15,-1 8 2-15,0-1-3 16,0 8-12-16,0 1-19 16,2 1-26-16,1 11 11 15,-3-3-64-15,0 5 0 16</inkml:trace>
  <inkml:trace contextRef="#ctx0" brushRef="#br0" timeOffset="39937.2317">20876 14757 244 0,'0'1'-25'16,"0"1"23"-16,-1 2 0 16,-1-2 3-16,0 6-1 0,-1 0 0 15,1-1 1-15,2-4 0 16,-3 0 1-16,3-3 21 15,0 0-2-15,5 0-20 16,7-6-16-16,8-7-6 16,6-5-38-16,9-7-43 15</inkml:trace>
  <inkml:trace contextRef="#ctx0" brushRef="#br0" timeOffset="40671.8865">25724 13368 402 0,'-15'-6'4'0,"1"-4"17"16,9 4-6-16,3 2-2 0,2 4-15 16,9 2-8-16,10 8 10 15,9 7 3-15,6 9-1 16,6 7-1-16,3 9-1 15,0 4 0-15,-4 1 0 16,-2-1 1-16,-7-7 0 16,-9-6-1-16,-2-8 0 0,-7-8 0 15,-7-4-1-15,-5-6-3 16,-2-2 1-16,-15-5 10 16,-10-2-5-16,-11-12-1 15,-9-7-1-15,-5-15 0 16,-3-7-1-16,3-8 0 15,-1-10-2-15,12-2 2 0,9-4-1 16,7 4-1-16,9 6 2 16,6 6 7-16,9 6 5 15,1 11-4-15,7 4-9 16,9 8 5-16,4 9-4 0,3 5 2 16,2 8-1-16,-3 3-4 15,-2 17-8-15,-4 12 0 16,-6 9 5-16,-5 9 0 15,-5 6-4-15,0 3-12 16,-8-3-39-16,1-8-66 0</inkml:trace>
  <inkml:trace contextRef="#ctx0" brushRef="#br0" timeOffset="41000">26201 13444 359 0,'27'-25'2'0,"-5"6"2"15,4 2 2-15,1 10-1 0,-5 5-3 16,3 2-2-16,-4 10-1 16,-1 12-2-16,-6 8-1 15,-1 6 6-15,-6 7-2 16,-5 1 3-16,-2 1 0 15,0-6-1-15,0-9 8 16,0-6-10-16,0-15-3 0,8-9 2 16,11-9 3-16,8-22 13 15,12-12-13-15,12-15-2 16,11-7-15-16,8-11-42 16,0 4-22-16,-4 7 8 15,-10 6 15-15</inkml:trace>
  <inkml:trace contextRef="#ctx0" brushRef="#br0" timeOffset="41937.4209">22181 14965 297 0,'-10'5'-24'16,"-7"-1"26"-16,-2 3-1 16,-8 0 0-16,2 0-1 0,-7 2 1 15,-2 0-1-15,-7 2 1 16,-3-1-1-16,-6 1 0 15,-2 3 2-15,-1 3-1 16,-1-4 4-16,3 6 3 0,-3-3 9 16,7-1-11-16,-1 2-1 15,1-3-3-15,0-5-1 16,0-2 1-16,1-4 1 16,-1 1 4-16,8-4-3 15,1 2-2-15,2 2 0 16,9 1-1-16,4 0-2 0,9 1 2 15,4 0-3-15,7 2 0 16,3-3-42-16,5 0-24 16,12-5 7-16,0 0-10 15</inkml:trace>
  <inkml:trace contextRef="#ctx0" brushRef="#br0" timeOffset="43093.588">25968 14278 292 0,'12'-14'18'0,"2"-4"0"0,8-3-6 16,6-6 2-16,12-5 0 16,9-7-3-16,5-6 6 15,11-5 0-15,8-5-8 16,5 1-5-16,7 3-1 15,-4 2-2-15,-1 10-2 0,-6 5-10 16,-8 7-25-16,-8 7 7 16,-15 8-5-16,-7 4 4 15,-6 4 8-15,-10 4-17 16,-9 0-1-16,-10 9-4 16,-2 0-36-16</inkml:trace>
  <inkml:trace contextRef="#ctx0" brushRef="#br0" timeOffset="43484.2005">25792 14436 258 0,'-34'19'97'0,"8"-6"-94"15,10-6 0-15,9-4-1 0,7-3-4 16,8 0-13-16,14-12 16 16,12-6 20-16,11-7-13 15,3-5-4-15,12-5-3 16,-1-2 2-16,4-2 1 0,3-4 4 16,1 0 1-16,2-3-2 15,0-1-1-15,-1 3-2 16,-5 1 0-16,-4 6-4 15,-7 5 3-15,-3 5-3 16,-10 9-4-16,-8 4-8 16,-8 5 3-16,-5 2 2 0,-7 3 3 15,-2 2-7-15,-8 2-23 16,-1 0-53-16,0 0-7 16,-8 6-45-16</inkml:trace>
  <inkml:trace contextRef="#ctx0" brushRef="#br0" timeOffset="43906.0309">25699 14501 319 0,'13'-14'0'16,"3"-7"6"-16,7-6-5 0,11-5 1 15,8-6 5-15,4-3 7 16,9-5 10-16,6-2-4 16,3-2-4-16,8 0-5 15,2 3-7-15,3 3-2 0,0 3-2 16,0 3 1-16,-4 10-3 16,-7 1-12-16,-5 6-6 15,-10 3-2-15,-5 5-3 16,-11 4-21-16,-8 4-18 15,-9 2-5-15,-8 3-26 0</inkml:trace>
  <inkml:trace contextRef="#ctx0" brushRef="#br0" timeOffset="44327.9235">25471 14553 406 0,'-14'0'2'0,"3"0"5"16,7 0-3-16,4-3-10 15,9-7-27-15,13 0 26 16,9-5 9-16,8-6 4 15,10-5-5-15,7-6 1 0,6-1-2 16,5-2 0-16,4-3 0 16,7-1 1-16,-1-2-1 15,4-2 0-15,-2 2 1 16,-2-4 0-16,4 3 2 16,-6-1 1-16,3 2 0 0,-5 1 2 15,-5 8-4-15,-3 4-2 16,-8 5 0-16,-6 4-1 15,-7 6-8-15,-10 5-13 16,-7 1-31-16,-5 4 7 16,-10 3-16-16,-4 0 16 15,-8 0-25-15,-11 7-25 0</inkml:trace>
  <inkml:trace contextRef="#ctx0" brushRef="#br0" timeOffset="44765.3499">25688 14503 291 0,'-3'0'24'15,"3"0"-18"-15,5-7-13 16,14-9 6-16,8-7 5 16,10-6 14-16,8-5 1 0,7-5-8 15,6-2 0-15,4-5-2 16,5 1 2-16,2-3-1 16,4 0 4-16,0 0-4 15,0-1-3-15,3 5-3 16,-4 1-1-16,-6 5-2 15,-3 8 0-15,-7 3-2 0,-9 8 1 16,-11 3 0-16,-9 5-2 16,-10 4 0-16,-7 3 1 15,-5 3-2-15,-3 1-11 16,-2 0 0-16,-9 0 11 16,-6 8-1-16,-7 7-39 15,-5 1-11-15,-14 5-7 0,-5 4-18 16</inkml:trace>
  <inkml:trace contextRef="#ctx0" brushRef="#br0" timeOffset="45171.5643">25585 14583 295 0,'3'0'18'0,"2"0"-14"16,2-10-5-16,6-5-5 0,7-4 12 15,10-6 5-15,4-7 9 16,10-6-4-16,5-3-7 15,9-4-3-15,5 1 0 16,4-2-1-16,1 3-1 0,4-2-1 16,-3 4-2-16,2 2 0 15,-1 2 0-15,-4 1-2 16,-1 4 2-16,-4-2-1 16,-2 3 2-16,-1 1-2 15,-6 2 1-15,-4 4 1 16,-4 3-1-16,-8 5-1 0,-4 7 0 15,-7 4-21-15,-7 5-27 16,-10 1-37-16,-8 12-15 16</inkml:trace>
  <inkml:trace contextRef="#ctx0" brushRef="#br0" timeOffset="45593.4576">25500 14610 374 0,'4'0'1'0,"2"0"-35"15,9-5-10-15,7-4 38 16,4-5 7-16,8-6 4 0,10-5-1 16,2-4 8-16,10-6-6 15,7-5-1-15,5-2-3 16,4-5 0-16,5-3 0 15,2 4-1-15,4-2 2 0,-1 0-2 16,5 1 0-16,-6 6 1 16,-1 2-4-16,-4 5-7 15,-6 4-49-15,-9 6-7 16,-7 5 11-16,-15-1-41 16</inkml:trace>
  <inkml:trace contextRef="#ctx0" brushRef="#br0" timeOffset="46812.0855">29508 11646 290 0,'-12'0'16'16,"-8"0"-16"-16,-2 3 1 0,-1 4 1 16,-6 4-1-16,-3 4 0 15,-5 2-1-15,-4 5 0 16,-7 4-1-16,-7 5-2 15,-6 2-16-15,-6 5 0 16,-9 1 14-16,0 1 3 16,-6-2 0-16,3-1 3 0,-1 0 0 15,4-5 1-15,6 0 7 16,6-6 13-16,6-4 7 16,8-2-10-16,7-6-5 15,3 0-1-15,6-3-5 16,4-4-4-16,6-2 0 0,2 2-1 15,5-5-2-15,2-2 7 16,3 0 1-16,3 0-7 16,1 0 2-16,1-3-2 15,6-6 3-15,-5-2-1 16,3-5-3-16,1-4 0 0,-4-6 2 16,-1-7 0-16,-3-9-3 15,-7-5 0-15,1-5 1 16,-4-7-1-16,3-8 0 15,-3-2 1-15,-2-3 1 16,6 1 0-16,-4 0 0 16,0 4 0-16,1 5-1 0,1 5 0 15,-3 4 0-15,2 8 12 16,1 4-11-16,1 5 0 16,0 9-1-16,5 4 1 15,-3 5 0-15,6 6-3 16,2 5 1-16,-1 5-3 0,0 2 2 15,1 5-20-15,-4 9-15 16,-2 8 0-16,1 3-30 16,-2-2-47-16,-4-3-6 15</inkml:trace>
  <inkml:trace contextRef="#ctx0" brushRef="#br0" timeOffset="47233.9266">27285 11447 260 0,'-15'6'-26'16,"3"-6"32"-16,3 0 9 15,4-2 5-15,-1-7 5 16,6-2-12-16,0-5-7 16,0-2-1-16,8-4-1 15,0-5 3-15,3-4 11 16,4 3-12-16,2-4 6 0,0 0-8 15,3 0 7-15,-3 1-8 16,2 2-2-16,-2 1 1 16,1 3-2-16,-2 2 1 15,1 0-1-15,-2 3 1 0,2 2 1 16,1-2-2-16,-4 5 0 16,5-3 1-16,-2 1 0 15,1 2 0-15,-2-2-1 16,1-1 2-16,-2 6-2 15,2 0 2-15,-1 3 5 0,4 5 3 16,3 4-7-16,6 0-2 16,9 5 0-16,10 9 0 15,7 4-1-15,8 8 0 16,8 2 0-16,-1 4-29 16,-11-7-54-16,-9-9-201 15</inkml:trace>
  <inkml:trace contextRef="#ctx0" brushRef="#br0" timeOffset="49827.5881">30171 11235 203 0,'7'0'-9'0,"-5"-2"22"15,1-5 6-15,-1 4-3 0,-2-1-9 16,3 3-2-16,-1-3-4 16,2 2 0-16,-3-2-1 15,2 1 1-15,-3-1 1 16,0-1 0-16,0-4 6 0,0-3 0 15,-6-5 6-15,-3-2 4 16,-1-2 8-16,0-6-6 16,-2-9-3-16,0-1 1 15,-1-12-2-15,-3-6-6 16,1-7-3-16,1-10-1 0,-1-8-5 16,0-2 2-16,0-6-2 15,-1 0 1-15,1-3 1 16,1 3 3-16,-4 1 0 15,2 1 5-15,0 2-5 16,0 4-2-16,-2 3-2 16,2 6-4-16,-2 5 3 0,1 4 2 15,0 5-7-15,-2 3 2 16,0 4 3-16,-1 4-2 16,0 4 3-16,1 7-3 15,-1 3 1-15,-2 5 3 0,6 8-3 16,0 0 2-16,0 6-2 15,4 3 0-15,4 2 0 16,1 2-3-16,2 5 2 16,1-1-3-16,-2 0-5 15,1 2 5-15,-2 0-1 16,-2 0 1-16,-4 0-3 0,-1 7 2 16,-8-1 3-16,-1 4 0 15,-5 3-2-15,-1-1 2 16,-8 3-1-16,-5 5-3 15,-7 1 1-15,-6 4 1 16,-13 7 1-16,-8 1-3 0,-9 9 2 16,-8 0 1-16,-8 3 1 15,-7-1 1-15,3-1 1 16,3-2 1-16,2-7 0 16,13-1-1-16,4-3 1 15,13-6-1-15,6-2 1 0,6-6-1 16,13-2 0-16,6-5 1 15,6-2-1-15,8-3 0 16,7-4 0-16,5 0 1 16,5 0-2-16,4 0-18 15,4 0-35-15,0-6-22 0,9-1-47 16</inkml:trace>
  <inkml:trace contextRef="#ctx0" brushRef="#br0" timeOffset="50233.8495">28149 9596 231 0,'0'-14'6'0,"-4"-2"3"15,-3 1 21-15,-1 4-9 0,0 3-14 16,-1-2-1-16,0 7-2 15,-2 3-3-15,-3 0-1 16,-3 7-2-16,-5 10 2 16,-4 0 0-16,-4 8-1 0,-2 3 2 15,-1 1-1-15,0 1 0 16,2 3 0-16,5-1 0 16,1 0 1-16,5-2-2 15,8 1 1-15,0-3 0 16,7-1-1-16,5 0 1 0,0-4-1 15,15-2 0 1,10-3 0-16,13-3 1 0,13-1 0 16,12-4 5-16,13 1-3 15,7 2 1-15,2 3-3 16,2 0-5-16,-3 5-67 16,-9-3-13-16,-4-3-58 0</inkml:trace>
  <inkml:trace contextRef="#ctx0" brushRef="#br0" timeOffset="52905.4925">10228 9937 231 0,'34'-24'7'0,"5"0"4"15,10-5-1-15,7 2 16 16,5-1-16-16,3-1 2 0,4 4 0 16,0-1-3-16,0 1 1 15,-2 3-2-15,-3 2 1 16,-4 2 2-16,-1 3-5 16,-4 2-2-16,1 2-4 15,-1 3 0-15,-5 4 0 16,2 2-8-16,-2 2-21 15,-8 0-39-15,-7 0-22 0,-12 6-28 16</inkml:trace>
  <inkml:trace contextRef="#ctx0" brushRef="#br0" timeOffset="53171.0969">9958 10106 185 0,'0'-1'47'16,"34"-18"-12"-16,20-2-29 15,20-5 4-15,23-3-7 16,20-5 11-16,17 2-11 0,12 0-1 15,9 3-2-15,8 1-37 16,3-3-98-16</inkml:trace>
  <inkml:trace contextRef="#ctx0" brushRef="#br0" timeOffset="56780.4398">13955 9692 208 0,'38'-14'-3'0,"-6"-2"20"0,3 0 15 15,-3 3-26-15,4 1 3 16,-7 4-1-16,-6 2-6 16,-5-1 0-16,-4 1-4 15,-6 5 5-15,-5-2-6 16,-3 2 2-16,-1 1 1 16,-14 0-2-16,-6 0-33 15,-6 1 21-15,-6 5 5 0,-5 1 6 16,1-2 2-16,1 0 1 15,3 1 1-15,3-4 1 16,5 2 2-16,1-1 6 16,5-1 4-16,2-2 12 15,7 0-16-15,3 0 4 0,3 0 7 16,4 0 12-16,0 0-13 16,14-5-15-16,8 1-4 15,9-2-5-15,6-1 1 16,9 0-10-16,7 2-17 0,-1-1-26 15,2-1-38-15,-2-4-2 16</inkml:trace>
  <inkml:trace contextRef="#ctx0" brushRef="#br0" timeOffset="57452.2637">15367 9667 158 0,'-3'0'36'16,"-1"0"-3"-16,4 0 12 0,0 0-16 15,0-4-6-15,0 1-12 16,12 1-10-16,8-3-3 16,4 3 4-16,6-1 2 15,6-1-5-15,2 0 5 0,1 1-5 16,-2-2 0-16,-2-1 4 15,-7 1-4-15,1 2 1 16,-4-5 2-16,-1 5 0 16,-4-3-1-16,-1 3 0 15,-4-1-2-15,-3 3 1 16,-3 1-1-16,-3 0-2 0,-6 0-22 16,0 0-43-16,-15 0 34 15,-7 5 40-15,-10 2-3 16,-5 0-5-16,-6 0-1 15,3-1 0-15,4-1-5 16,9-2 8-16,8 1 0 16,10-1 1-16,9 1-1 0,0 0-32 15,14-1-48-15,11-1 10 16</inkml:trace>
  <inkml:trace contextRef="#ctx0" brushRef="#br0" timeOffset="57999.143">17938 9762 0 0,'25'0'30'0,"6"0"3"16,9-2 0-16,6-3-4 15,3-2-11-15,1-2 4 0,2 2-10 16,-3-3 2-16,-6 3 8 16,-6 0-8-16,-6 0 6 15,-8 4-6-15,-7 1-10 16,-5 2-4-16,-7 0-6 16,-4 0-34-16,-7 2-9 0,-8 7 48 15,-4-3-26-15,-3 2-16 16</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5:00.793"/>
    </inkml:context>
    <inkml:brush xml:id="br0">
      <inkml:brushProperty name="width" value="0.05292" units="cm"/>
      <inkml:brushProperty name="height" value="0.05292" units="cm"/>
      <inkml:brushProperty name="color" value="#FF0000"/>
    </inkml:brush>
  </inkml:definitions>
  <inkml:trace contextRef="#ctx0" brushRef="#br0">14792 11621 326 0,'-2'-11'9'16,"2"0"11"-16,0-1-2 15,10-3-14-15,7 2-2 16,10-5-4-16,7-4 12 15,7-1-9-15,10-2 1 0,5-4-1 16,8 2 1-16,3-3-2 16,4-2 1-16,7 2-3 15,-5-1 1-15,1 3-4 16,-2-1 1-16,-1 2 4 16,-5 4-17-16,-8 4 21 15,-7 4-5-15,-7 3-6 16,-12 4 5-16,-11 3-2 0,-6 4-8 15,-8 1 3-15,-7 0-18 16,-4 0-23-16,-18 6 68 16,-8 9-17-16,-9 1-39 15,-16 3 1-15,-4 7-3 0,-7 0-19 16,-6 5-20-16</inkml:trace>
  <inkml:trace contextRef="#ctx0" brushRef="#br0" timeOffset="296.8649">14958 11515 21 0,'-78'38'35'0,"3"-2"-2"0,9-3-15 16,7-1-5-16,6 1-1 16,6-3-2-16,11-5-1 15,7-2 1-15,10-3-3 16,4-6-4-16,7-3-2 0,8-4 1 16,0-2 0-16,10-5-3 15,14-1 11-15,10-14 19 16,10-6-12-16,9-8-3 15,11-1 10-15,3-9-7 16,8-2-4-16,0-2 2 16,5 2 1-16,1 0-4 15,-4 5-4-15,-1 2 0 0,-8 4-3 16,-7 5-5-16,-10 4-2 16,-11 5 0-16,-9 6-13 15,-12 5-5-15,-9 5-30 16,-10 0-31-16,-2 0-11 15</inkml:trace>
  <inkml:trace contextRef="#ctx0" brushRef="#br0" timeOffset="1031.1775">17143 9750 301 0,'0'-5'10'0,"0"-5"17"16,2-4-16-16,12 0 0 15,8-3-2-15,5-2-2 0,9-6 2 16,8-3-1-16,5-3-2 16,7-3-6-16,3 2 10 15,-1-1-25-15,-7 2 32 16,-4 2-15-16,-6 4-12 15,-7 6-4-15,-8 3-1 16,-10 4 11-16,-5 4-8 0,-8 4-7 16,-3 4-1-16,0 0-62 15,-9 6 29-15,-7 8 37 16,-3 6 11-16,-5 6 5 16,-6 4-1-16,-1 5-11 15,-3 3-19-15,-5 0-11 16,4-2-15-16</inkml:trace>
  <inkml:trace contextRef="#ctx0" brushRef="#br0" timeOffset="1218.6616">17245 9807 86 0,'-23'19'26'15,"4"-6"12"-15,7-5-12 0,7-2 1 16,1-2-6-16,3-4-2 16,1 0 22-16,7 0-9 15,11-13-13-15,14-5-16 16,11-5 1-16,15-11-4 15,15-5 0-15,10-2-24 16,1-4 24-16,1 2-49 0,-6 0 4 16,-11 4-14-16,-13 2-76 15</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55:15.105"/>
    </inkml:context>
    <inkml:brush xml:id="br0">
      <inkml:brushProperty name="width" value="0.05292" units="cm"/>
      <inkml:brushProperty name="height" value="0.05292" units="cm"/>
      <inkml:brushProperty name="color" value="#FF0000"/>
    </inkml:brush>
  </inkml:definitions>
  <inkml:trace contextRef="#ctx0" brushRef="#br0">12864 5397 168 0,'41'2'-55'0,"3"-2"74"16,9 0-15-16,3 0 3 15,3 0 2-15,4 0-2 16,3 0 1-16,0-2 0 16,5-2-3-16,4 3 13 0,8-1-16 15,5 0 0-15,7 2-2 16,4 0 0-16,5 0 2 16,4 0-2-16,3 0-2 15,0-2 4-15,3 2-3 16,0-1 3-16,-1 1-3 0,3-3 1 15,1 3 2-15,0-1-2 16,0-1 0-16,2 1-1 16,-1-3 1-16,1 0 1 15,0-1-2-15,0 1 2 16,3 1-1-16,2-2 0 16,0 1 0-16,-3 1-17 0,1-1 4 15,-9 0 2-15,2-2-1 16,-6 2-22-16,-4-3 42 15,-1 1 4-15,-6 1 5 16,4-1-6-16,-7 4-2 16,-4-2-6-16,-1 0-1 15,-4 0-2-15,-5 0 0 0,-11-1 0 16,-6 2 0-16,-8-2 1 16,-5-1 4-16,-7 4 13 15,-2 0-9-15,-6 2-4 0,-2 0-2 16,-5 0-2-16,-10 4-2 15,-10-4-60-15</inkml:trace>
  <inkml:trace contextRef="#ctx0" brushRef="#br0" timeOffset="3187.2567">10289 6671 196 0,'-7'-12'13'0,"-2"-3"-4"16,1 6-4-16,3 0 0 0,-2 4-4 15,-2-1-1-15,0 3-5 16,-4 1-10-16,3 1-4 16,-5 1-1-16,3 0 3 15,-3 0 5-15,3 0 12 0,0 0 0 16,5 0 2-16,1 0 0 15,0 0 2-15,5 0-1 16,-3 0 0-16,4-2-1 16,0 2-10-16,12 0 8 15,5-1 2-15,2-2 5 0,5 0 0 16,3 2-7-16,3-2 2 16,4 1-1-16,5 0 1 15,9-1-2-15,0 2 1 16,7-2-1-16,6 2 0 15,6 1 0-15,-1 0 0 16,5 0 0-16,2 0 7 16,5-2-6-16,-3 2 1 0,6-2 1 15,1 0 2-15,1-2-1 16,5 1 1-16,2 0 0 16,3 3-1-16,2-1-1 15,2 1 0-15,5 0-1 16,1 0-2-16,4 0-1 0,0 0 0 15,2 0-6-15,2 0 5 16,-2 0 2-16,3 0-1 16,-4-3 2-16,3-1-1 15,-1 0 3-15,-1 0 3 16,1-2 0-16,-1 2-5 0,-1 0 21 16,-2 0-18-16,-1 0 1 15,-2 1 1-15,-2 1 1 16,-6-1 0-16,-5 3 5 15,-8 0-8-15,-4-1-4 16,-12 1 1-16,-11 0 0 16,-4 0-1-16,-14 6 0 0,-6 2 0 15,-9 3 0-15,-13 2-8 16,-9-1-65-16,-6-5-49 16</inkml:trace>
  <inkml:trace contextRef="#ctx0" brushRef="#br0" timeOffset="6124.5556">8594 7556 184 0,'20'-7'7'16,"4"-3"-2"-16,3 2-6 15,5 1 0-15,9 1 3 16,3 2 0-16,5-1 0 16,4 2-4-16,8-2 4 0,5-1-2 15,2 2 2-15,1-1-2 16,3 1 1-16,-1-1 1 16,0 0-1-16,-1 1 2 15,-2 0 1-15,-2 3-3 0,-4 1 1 16,-5 0-1-16,-3 0 2 15,-3 0-1-15,-9 0 2 16,-3 5-1-16,-7 2-3 16,-8 2 2-16,-3 0-2 15,-11 4 0-15,-4-1-2 16,-6 2-1-16,-6 3 0 0,-10-2 4 16,-5 2-1-16,-5-2-1 15,-3 2-6-15,-1-3-25 16,-1 0 11-16,3-3-23 15,-3-4-30-15</inkml:trace>
  <inkml:trace contextRef="#ctx0" brushRef="#br0" timeOffset="7124.4884">14564 7349 170 0,'6'-8'24'0,"1"0"4"16,4-1-19-16,3 2-9 15,6 1 3-15,4 1-2 16,2 1-1-16,6 3 0 15,3-1 1-15,6 2-1 16,2-2 1-16,9 2 0 16,4 0-1-16,3-2-1 0,7 0 1 15,4 0-1-15,3-1 1 16,0-2 0-16,-2-1-1 16,-3 1 0-16,-2 3 2 15,-8 2 1-15,-5 0-1 16,-10 0-1-16,-12 5-36 15,-17 1-96-15</inkml:trace>
  <inkml:trace contextRef="#ctx0" brushRef="#br0" timeOffset="11046.0658">14927 8551 264 0,'-11'-11'-72'15,"2"-2"106"-15,-3 1-25 16,-1 5 6-16,2 0-14 16,-3 2 1-16,0 1-1 15,-1-1-1-15,3 3 0 16,3 0 1-16,2 0-1 0,1 2 0 15,6 0 1-15,0 0-3 16,2 0-15-16,11 0 16 16,12 4 5-16,4-4 1 15,12 2-1-15,8-2 5 0,7 0-3 16,12 0-5 0,0 0 1-16,3 0-2 0,5 0 1 15,-3-2 3-15,-1 0-1 16,-4 0-1-16,-1 0 2 15,-12 2-3-15,-1 0 0 16,-9 2-2-16,-4 5 1 16,-5 2-1-16,-4 2-1 0,-1-2-26 15,-4 0-61-15</inkml:trace>
  <inkml:trace contextRef="#ctx0" brushRef="#br0" timeOffset="12217.8668">19391 8556 85 0,'-11'-3'56'15,"1"-6"-42"-15,1 2 5 0,1-1 9 16,1 1-2-16,4 0-9 16,1 2 16-16,2-1-23 15,0 3-1-15,3-2-4 16,12 1-2-16,8 2 1 16,9 0-6-16,13 2 9 15,11-1-6-15,12 1 1 16,9 0-1-16,8 0-1 0,5 0 1 15,3 0-1-15,6 0 1 16,-1 0-2-16,3 0 2 16,3 0-1-16,-2 0-2 0,-1-2 2 15,-5-2 2-15,-7-1-4 16,-7 1 7-16,-4-1-7 16,-13-1 4-16,-4 3-1 15,-17 1-2-15,-12 0 2 16,-10 2-5-16,-10-1 4 15,-12 1-3-15,0 0-7 16,-17 0 12-16,-5 0-2 0,-12 0 1 16,-5 0-1-16,-13 0 0 15,-6 0 0-15,-5 0-8 16,-10 0-9-16,-8 3-11 16,-1-1 5-16,-1 1 0 15,0 1 10-15,8 0 13 0,5-2 0 16,7 1 2-16,8 0-1 15,4 1 2-15,0 0-1 16,7 3-1-16,-1-3 0 16,3 1 0-16,8 0 1 0,7-1-2 15,8-1 2-15,8 1-1 16,9 0-4-16,4 1-2 16,20-2 10-16,10 1 0 15,12 0-2-15,14-1-1 16,13 3-3-16,9-3 2 15,6-1-1-15,16 0 1 0,7-1-1 16,6-1 0-16,4 0 0 16,13-1 1-16,6-5 2 15,6-3 2-15,12 0 13 16,5 2-11-16,10-2-1 16,6 2-1-16,1-2-3 15,2 0 0-15,0 0 0 0,-4-1 6 16,-9-1 2-16,-3 0 0 15,-3 1 2-15,-5-3 6 16,-11 3-7-16,-3-1-4 16,-9 2-1-16,-11 2-2 0,-7 3-2 15,-16 0 0-15,-13 4-1 16,-13 4-1-16,-15 10 1 16,-16 6-5-16,-18 3-48 15,-16-2-62-15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4:37.223"/>
    </inkml:context>
    <inkml:brush xml:id="br0">
      <inkml:brushProperty name="width" value="0.05292" units="cm"/>
      <inkml:brushProperty name="height" value="0.05292" units="cm"/>
      <inkml:brushProperty name="color" value="#FF0000"/>
    </inkml:brush>
  </inkml:definitions>
  <inkml:trace contextRef="#ctx0" brushRef="#br0">21433 8282 391 0,'7'-6'38'0,"0"-5"-15"15,8-1-8-15,5 1-2 16,2-1-6-16,9 1-6 15,5-1 3-15,4-1-5 16,4-1 0-16,5-1 1 16,-3 1 1-16,2-1 0 15,-4 0-1-15,-4 1 1 0,-8-1-1 16,-4 3 2-16,-8 1-2 16,-5 6 1-16,-4 1-1 15,-1 2-1-15,-2 2-1 16,-3 2-10-16,-1 7-27 15,-4-4-47-15,0-5-133 0</inkml:trace>
  <inkml:trace contextRef="#ctx0" brushRef="#br0" timeOffset="1765.4479">20013 9269 334 0,'-6'0'29'16,"-2"0"4"-16,7-3-14 0,1 1-5 16,0 1-5-16,0 1-4 15,0 0-10-15,1 0-3 16,9 0-13-16,2 0 10 16,7 5-5-16,3-1 9 15,12 3-8-15,1-4 9 16,11 4-1-16,9-3 10 0,7-1 4 15,8 1-14-15,6-3 11 16,8 2-3-16,2-3 1 16,7 2 1-16,6-2 0 15,4 1-3-15,6-1 1 16,3 3-2-16,3-3 3 0,-4 0-3 16,2 1 5-16,-6 1-3 15,-4-1 1-15,-13 3-5 16,-10 0 5-16,-11 5-2 15,-17-1 0-15,-15-1-25 0,-20-7-89 16</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4:58.082"/>
    </inkml:context>
    <inkml:brush xml:id="br0">
      <inkml:brushProperty name="width" value="0.05292" units="cm"/>
      <inkml:brushProperty name="height" value="0.05292" units="cm"/>
      <inkml:brushProperty name="color" value="#FF0000"/>
    </inkml:brush>
  </inkml:definitions>
  <inkml:trace contextRef="#ctx0" brushRef="#br0">6474 8354 350 0,'-3'-10'-15'0,"1"-5"46"15,2 3-17-15,0-1-5 16,9 5-8-16,9-1 0 16,6-1-1-16,10 4 1 15,7-3 0-15,15 0 2 0,7 2-3 16,12-3 1-16,9 2-1 15,8 1 1-15,8-2-2 16,7-2 3-16,3 2-2 16,9-1 0-16,3-1 2 15,12 2-1-15,5-2 0 0,9 0 2 16,10 3 0-16,3-3 2 16,5 2-1-16,0-2-1 15,2 2-2-15,-3 3 0 16,-6 0 0-16,-6 0 0 15,-7 1 0-15,-7 1 0 0,-3 3 1 16,-11 1-2-16,-8 0 0 16,-10 0 1-16,-8 1-1 15,-11 5 1-15,-15-1-1 16,-12 1 0-16,-12-2-2 16,-15-1-13-16,-8 0-10 15,-14-1-31-15,-12 2-29 0,-5-2 16 16,-16-2 16-16</inkml:trace>
  <inkml:trace contextRef="#ctx0" brushRef="#br0" timeOffset="468.7107">8071 8415 238 0,'36'-12'61'0,"11"-4"-50"16,14 3-1-16,16 3 13 0,11 0-16 15,14 2 0-15,10 1 2 16,8-3-4-16,11 2-2 16,9-1-1-16,5-4 2 15,6 3 0-15,5-2-1 16,1 0 0-16,1 1-2 15,-7-1 2-15,-4 3-1 0,-5 0-1 16,-11-1 5-16,-11 3 0 16,-8 1 1-16,-14 4-2 15,-11 2-3-15,-12 0-2 16,-12 13 0-16,-16 5-11 16,-13 3-63-16,-22-3-101 0</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5:13.534"/>
    </inkml:context>
    <inkml:brush xml:id="br0">
      <inkml:brushProperty name="width" value="0.05292" units="cm"/>
      <inkml:brushProperty name="height" value="0.05292" units="cm"/>
      <inkml:brushProperty name="color" value="#FF0000"/>
    </inkml:brush>
  </inkml:definitions>
  <inkml:trace contextRef="#ctx0" brushRef="#br0">7308 5231 61 0,'9'0'12'16,"-2"0"-1"-16,0 0-8 15,0-2-1-15,3 2 1 16,-3-1-3-16,0-1 1 15,0 2-2-15,-4 0 5 16,5 0-4-16,-4 0 0 0,1 0-3 16,0 0 4-16,0 0-2 15,2 0 0-15,3 0-8 16,-1 0-14-16,-1 0-37 16</inkml:trace>
  <inkml:trace contextRef="#ctx0" brushRef="#br0" timeOffset="2171.8529">15358 5370 205 0,'-11'0'30'0,"9"-2"-1"0,2 2-15 16,0-1-1-16,0-1-11 15,15 0 5-15,4 0-2 16,8-1 2-16,7-2-3 16,8 1-2-16,10 1-2 0,7 0 0 15,10 0 0-15,8-1 1 16,7 3 0-16,8-3-1 16,5 1 1-16,3-1 1 15,2-3-1-15,5 3 0 16,-4-1-1-16,7 0-1 0,-2 1 2 15,0-1-1-15,-8 1 0 16,0-1 0-16,-8 1-1 16,-9-1-3-16,-7 2 5 15,-12 0-2-15,-7-2 0 16,-10 3-9-16,-8 0-13 0,-6 1-5 16,-10 1-7-16,-6 0-17 15,-10 0 25-15,-7 0 13 16,-7 0-19-16,-18 0-25 15</inkml:trace>
  <inkml:trace contextRef="#ctx0" brushRef="#br0" timeOffset="2578.054">15871 5381 129 0,'73'0'13'0,"5"0"17"16,10 0-4-16,6 0 12 15,4 0-19-15,5 0-3 16,4 0-2-16,7 0-4 16,1 1-6-16,-2 3 0 15,2 2-2-15,-4-1-2 16,-3 2 0-16,-5 4 0 0,-3 2-3 15,-8 2-22-15,-12 2-21 16,-9 1-59-16</inkml:trace>
  <inkml:trace contextRef="#ctx0" brushRef="#br0" timeOffset="4109.1889">20457 5399 152 0,'-12'-11'13'0,"-3"1"12"16,3 0-14-16,-2 5-6 15,-2 0-2-15,-6 0-1 16,-1 0 0-16,-6 3-2 16,-1 2 0-16,-4 0-12 15,-6 0-31-15,4 0-49 0</inkml:trace>
  <inkml:trace contextRef="#ctx0" brushRef="#br0" timeOffset="4781.5608">20310 5335 175 0,'58'0'-30'16,"1"0"54"-16,4-6-5 15,3 5-4-15,0-3-5 16,2 4-4-16,3-1 15 16,-1 1-19-16,2 0 3 0,2 0-4 15,3 0 0-15,-2 1-1 16,5 3 1-16,-7 0-1 16,0 2 0-16,1-2 0 15,-2 0 1-15,-2-1-2 16,0 2 1-16,-3-1 1 15,-4-1 1-15,-4-1-2 0,-5 0 0 16,-4 0 0-16,-7-2 0 16,-5 1 1-16,-2 1 0 15,-8 1-1-15,-4-2 0 16,0 3 0-16,-5-1-1 0,-3 2-2 16,-7 1-29-16,-2-3-15 15,-7-1-34-15</inkml:trace>
  <inkml:trace contextRef="#ctx0" brushRef="#br0" timeOffset="5469.0001">20522 5361 101 0,'8'0'22'15,"-3"0"3"-15,4 0-21 0,0 0-4 16,0 4 2-16,3-2-2 16,1 1 1-16,3 3 0 15,1-3-2-15,-2 3-4 16,6-3-9-16,-1 1 4 15,6-3-2-15,6 1 8 0,2-2 5 16,10 0 0 0,4 0 0-16,6-2 8 0,7 2 12 15,5 0-5-15,2-1 1 16,1-3 2-16,3 1-1 16,-8-1-5-16,-1 2 15 15,-4-1-18-15,-8 3-2 16,-5 0-2-16,-2 0-2 0,-5 0-3 15,-3 5 0-15,-2 6-1 16,-4 0-5-16,-3 1-48 16,-6-3-45-16</inkml:trace>
  <inkml:trace contextRef="#ctx0" brushRef="#br0" timeOffset="7265.7696">4250 5981 246 0,'-2'0'7'16,"-1"0"13"-16,3 0-16 16,0 0-19-16,8 0 12 15,9 2 5-15,0-1-1 16,9 3-1-16,2-1 2 0,3 1-2 15,5-1 1-15,7 1-2 16,5-2-1-16,8-1 2 16,7 1 6-16,7-2-3 15,6 2 1-15,4-2 2 16,5 2 3-16,4-2-6 16,5 2 3-16,4 0 2 15,1 1-5-15,2 0-1 0,3 1-1 16,-5 2 0-16,2-3-1 15,-1 4 0-15,-1-2 0 16,-1 3 0-16,-1 3 1 0,0-3-1 16,-1 2 0-16,-6 0 0 15,-7 2-17-15,-7 3-11 16,-6-1-1-16,-9 0-32 16,-8 1-44-16</inkml:trace>
  <inkml:trace contextRef="#ctx0" brushRef="#br0" timeOffset="7687.6319">6091 6220 30 0,'-56'-5'80'0,"5"-1"-58"16,3 0 4-16,-2 5-9 15,9-1-4-15,0 0-3 16,6 0-5-16,6 2-3 16,5 0-1-16,5 0 0 15,5 0-1-15,8 0 0 0,6 0-1 16,0 0-14-16,18 0 4 15,10 0 20-15,9 0 12 16,12 0 7-16,10 0-19 16,11 0-5-16,5 0 0 15,10-3-2-15,10-2-1 16,7-1 1-16,9 1 2 0,3-4-3 16,10 4 1-16,3-6-2 15,2 4 0-15,2 0 0 16,1-1-8-16,-3 1-16 15,-3-3-32-15,-3-1-75 0</inkml:trace>
  <inkml:trace contextRef="#ctx0" brushRef="#br0" timeOffset="8171.9809">9768 6031 340 0,'3'-10'26'0,"1"0"5"16,2 1-21-16,4 3-7 16,9 1-3-16,2 5-1 15,9 0 1-15,8 0 0 0,11 0 0 16,5 2 0-16,9 7-2 15,6 0-18-15,5 0-23 16,5 2-12-16,2-4 4 16,3 0-5-16,-3-4 27 15,2-1 18-15,-5-2 5 0,-2 0 8 16,-4-2 12-16,-8-3 4 16,-1 0-5-16,-9 1-7 15,-6 3-6-15,-9-3-4 16,-14-2-57-16</inkml:trace>
  <inkml:trace contextRef="#ctx0" brushRef="#br0" timeOffset="8546.946">10065 6150 220 0,'47'2'36'0,"11"1"-16"16,10 1-3-16,8 0-4 15,5-1-4-15,11 4-3 16,1-3-1-16,13-1-1 0,-3 3-3 16,9 1 0-16,3 3 0 15,4 5-1-15,-3 1-22 16,3 0-73-16</inkml:trace>
  <inkml:trace contextRef="#ctx0" brushRef="#br0" timeOffset="13484.4328">26737 8563 446 0,'-2'-36'38'0,"1"5"-34"16,1 9 9-16,0 6-5 16,0 11-7-16,5 5-2 0,5 0-6 15,0 14-14-15,0 7 5 16,7 10 11-16,-3 10 2 15,6 9-2-15,-1 9-1 16,3 7 0-16,0 7-2 0,1 6-5 16,2 2 4-16,0 7-8 15,-1 3 13-15,-1 5-5 16,-1 5 4-16,-3 3 3 16,-2 5 1-16,0 5 1 15,-5 5 1-15,0 4 0 16,0 4-1-16,1 2 0 0,-1 1-1 15,0 0 0-15,0 2 2 16,0 0 1-16,1 0 10 16,-2 1 0-16,-3 3-2 15,4-4-3-15,-5 1 6 16,0-5-6-16,-2-5-5 0,1-4 0 16,-1-12-1-16,0-3 2 15,1-8 4-15,-1-9 0 16,0-5-5-16,3-7 0 15,-1-3-2-15,-4-8 0 16,1-5 0-16,-2-4 0 0,-2-6-23 16,0-5-19-16,-12-6-24 15,-7-12-56-15,-6-10-51 16</inkml:trace>
  <inkml:trace contextRef="#ctx0" brushRef="#br0" timeOffset="14187.5107">26091 12250 382 0,'32'-12'15'0,"5"-4"-5"15,7-1-7-15,10 5 3 16,9-1 5-16,10-1 0 16,8 0-5-16,11 3 1 15,8-3-3-15,8 3-2 16,7-1-2-16,7-1 0 0,5 4 1 16,1-5-1-16,5 2 1 15,3-1 0-15,8 2-2 16,2-3 2-16,2 0-2 15,3 3 2-15,4 0-1 0,1-3-1 16,0 2 2-16,3-1-1 16,4 2 0-16,2-3 2 15,2 2-2-15,-4 0 0 16,2 1 0-16,1 0 0 16,-3 0 0-16,-3-1 0 15,-2 1 0-15,-2-3 0 16,0 1 0-16,-2-2 0 0,-6 1 0 15,-6-4 0-15,-6 1 0 16,-7 3 1-16,-7-2-2 16,-6 2 2-16,-6 2-1 15,-7-1 0-15,-4 4 0 16,-15-2 1-16,-6 2-2 0,-10 2 2 16,-10-2-2-16,-12 2 0 15,-9 2 1-15,-4-2-11 16,-8 2-7-16,-7-1-18 0,-5 0-31 15,-8-2-57-15</inkml:trace>
  <inkml:trace contextRef="#ctx0" brushRef="#br0" timeOffset="14765.58">31671 11307 238 0,'14'0'27'0,"1"2"-20"16,11 1-5-16,1 2 5 16,8 3 3-16,3 0-4 0,0 3-2 15,5 0-2-15,1 3-2 16,4 0 2-16,-1 0 0 15,1 3 1-15,-6-3 4 16,2 0 2-16,-5 1-5 16,-3-7-1-16,-5 1 2 15,-4 0 0-15,-4-3 1 0,-4-3 1 16,-4 1 1-16,-4-3-1 16,-3 1-1-16,-3 0-3 15,-3 0-1-15,-1 0 0 16,-1 2-1-16,0 1-1 0,0 0 0 15,-1 4 0-15,-8 5-1 16,-6 6 2-16,-4 7-2 16,-6 12 2-16,-8 12 0 15,-9 14-1-15,-7 12 0 16,-9 10 0-16,-8 11 1 0,-14 6-20 16,-3-7-78-16</inkml:trace>
  <inkml:trace contextRef="#ctx0" brushRef="#br0" timeOffset="15656.1521">26202 8840 298 0,'-3'-13'2'15,"1"-4"11"-15,2-6 4 0,0 1 10 16,2-1-16-16,5-4-2 15,5-1 5-15,3-1-2 16,2-5-6-16,3 2-5 16,0 0 1-16,1-2 0 0,1-2 0 15,-2 2 1-15,3 2-2 16,-6-2-1-16,1 4 1 16,-2 1-1-16,0 2 1 15,-2 6-2-15,-2 2 2 16,1 2-1-16,1 5 0 15,1 1 0-15,3 4-1 0,5 5 2 16,8 2-2-16,11 2 0 16,9 11 1-16,12 10-1 15,16 7 2-15,13 11-1 16,12 9-1-16,11 7 1 16,5 15-1-16,2 8-42 0,-1 6-31 15,-5-6-86-15</inkml:trace>
  <inkml:trace contextRef="#ctx0" brushRef="#br0" timeOffset="18999.6528">25286 10447 369 0,'-14'-19'-6'0,"1"4"18"16,5 4 4-16,4 6 0 0,4 4-7 15,0 1-9-15,4 0-9 16,9 8 6-16,6 8 1 16,4 10 1-16,4 11-2 15,2 8 3-15,4 6 1 0,-1 6-1 16,0-1 2-16,2-5-1 15,-2-7 0-15,2-12-2 16,0-12-5-16,0-10-5 16,-1-10-5-16,-3-5-2 15,-3-14-16-15,-5-9-11 16,-5-8-23-16,-2-9-1 0,-8-3-30 16</inkml:trace>
  <inkml:trace contextRef="#ctx0" brushRef="#br0" timeOffset="19327.7591">25750 10447 229 0,'-11'-11'59'0,"0"10"2"16,2 1-31-16,6 0-19 0,1 11-9 16,2 4-3-16,0 4-1 15,5 0 0-15,8 0 2 16,1 1-1-16,3-4-1 16,-2-3-1-16,5-6 4 15,-2-3-1-15,-3-4 5 0,-1 0-4 16,-6-4-2-16,-1-12 2 15,-6 1 2-15,-1-4-1 16,-3-3 1-16,-10 5-2 16,-5-3 0-16,0 4 3 15,-1 3 8-15,4 5 0 0,3 2-1 16,0 4-8-16,7 2-2 16,2 0-1-16,1 8-12 15,2 4-13-15,0 4 6 16,0 3-5-16,5-4-9 15,5-1-34-15,4-5-13 16,0-7 1-16</inkml:trace>
  <inkml:trace contextRef="#ctx0" brushRef="#br0" timeOffset="19843.352">25856 10292 335 0,'-10'-18'13'0,"-2"2"-1"15,4 5 6-15,0 2 0 16,1 6-9-16,1 1-2 16,5 2-4-16,1 0-4 15,0 9-8-15,7 5 2 0,6 0 5 16,4 6 0-16,7 0 0 16,-1 1-1-16,2-1 3 15,2-3-1-15,-4 1 1 16,-1-4-1-16,-4-1-10 15,-5-6 3-15,-6-2-10 16,0-5 9-16,-6 0 6 0,-1-7 15 16,0-7-4-16,0-7-3 15,-1-11-5-15,-5-6 2 16,1-5 2-16,0-3 0 16,0-4-3-16,-1 7 2 0,0 2 8 15,3 7 4-15,-1 4-4 16,1 9-5-16,-1 5-3 15,1 5-1-15,3 6 0 16,0 3-3-16,0 2 2 16,0 2-15-16,3 10 6 15,8 6 6-15,4 0 1 0,0 3 1 16,7 4 1-16,1 0-2 16,0-4 2-16,-1 2-2 15,-3-1 2-15,-7-2 0 16,-9 1-19-16,-3 1-3 15,-3-3 6-15,-16-1-1 16,0-2-20-16,-3-4-34 0,1-5-40 16</inkml:trace>
  <inkml:trace contextRef="#ctx0" brushRef="#br0" timeOffset="20108.9566">26163 10165 240 0,'24'-2'-22'15,"-2"-1"59"-15,-2-2-9 16,3-3-2-16,-5 1-9 16,1-5 7-16,-7-3-8 0,-5-4-3 15,-7-8-1-15,0-5-2 16,-16-6-3-16,-7-4 1 16,-4-6 9-16,-7-4-2 15,1 0 2-15,-1 2-4 16,4 2-6-16,1 5-4 15,5 2-1-15,9 7-1 0,3 5-1 16,11 8 0-16,1 5-4 16,5 9-28-16,11 7-24 15,0 12-38-15,1 12-45 16</inkml:trace>
  <inkml:trace contextRef="#ctx0" brushRef="#br0" timeOffset="20249.5903">26092 9973 379 0,'15'-31'13'15,"3"-8"-48"-15,4-9-7 16,-4-4 6-16,-6-7-76 16</inkml:trace>
  <inkml:trace contextRef="#ctx0" brushRef="#br0" timeOffset="20437.0668">26174 9316 293 0,'7'15'7'0,"1"4"-7"16,5 2 0-16,5 6 4 0,2 3-3 16,2-1 0-16,3 0 2 15,-2-2-2-15,-3-5-13 16,-2-2-19-16,-2-6-28 15,-4-5 2-15,-4-5-27 16</inkml:trace>
  <inkml:trace contextRef="#ctx0" brushRef="#br0" timeOffset="20577.8221">26350 9475 119 0,'-8'-12'70'16,"3"2"2"-16,-1 5-15 15,5 5-27-15,1 0-28 16,0 10-5-16,1 7 0 0,8 2-8 15,1 5-17-15,4-7-37 16,-6-2-24-16</inkml:trace>
  <inkml:trace contextRef="#ctx0" brushRef="#br0" timeOffset="20843.4458">26433 9478 389 0,'4'2'13'15,"0"0"-13"-15,3 2-3 0,2-1 3 16,1 1 0-16,2-1 0 16,0-3 3-16,0 0-3 15,-6 0-12-15,0 0-13 16,-3-8 16-16,1-5 8 16,-4-1 2-16,1-4-1 15,1 3 1-15,0-2 10 0,1 4-1 16,4 5-3-16,5 2-6 15,0 6-1-15,6 0-2 16,6 2-22-16,1 2-53 16,1-1-107-16</inkml:trace>
  <inkml:trace contextRef="#ctx0" brushRef="#br0" timeOffset="24796.8014">27309 9805 118 0,'-4'-4'31'15,"-4"-2"-11"-15,3 1 11 16,0 2-8-16,3-1-9 0,-1 3-8 16,1 1-4-16,0-2 0 15,2 2-2-15,0 0 0 16,0 0 0-16,0 0 0 15,0 0 1-15,0 0-2 16,0 0 1-16,0 0 8 16,0 0 1-16,0 0 0 0,0 0 2 15,0 0-4-15,0 0-3 16,0 0-1-16,0 0-2 16,0 0 1-16,0 0 3 15,0 0 0-15,0 0-3 16,0 0 0-16,0 0-1 15,0 0 1-15,0 2 0 0,2-1 1 16,1 1 0-16,-1 2-1 16,1-1 0-16,1 0 0 15,1 1-1-15,-1 0 0 16,0-2 0-16,0 0-1 16,-3 1 1-16,3-1-1 0,-2-1 6 15,-1 1 5-15,3 0-4 16,-1 0-2-16,1 0 0 15,-1 1-3-15,2 1-1 16,0-2 1-16,-2 1-1 16,3 1 1-16,-1-1-1 0,0 1-1 15,-1 1 1-15,0 1-1 16,-1-1 0-16,1 2 1 16,-1 0-1-16,-1 1 0 15,0-1 0-15,1 1 0 16,1 2 0-16,2-2 1 0,-3 1 1 15,3 2-1-15,1-1-1 16,-2 0 1-16,2 0 0 16,-1 1-1-16,1 2 1 15,0-3 0-15,0 3-1 16,1-1-1-16,0 4 2 0,1-1-1 16,-2 1 0-16,3-1 0 15,-2 2 2-15,1-1-1 16,1 0 0-16,0 0 0 15,1 2-2-15,0-4 2 16,0 2-1-16,1 0 2 16,-1 2-2-16,1-2 0 0,-1 0 1 15,2 0-1-15,-1 4 0 16,-1-3 1-16,0 0-1 16,1-1 0-16,1-2 0 15,-1-1 1-15,-3-3-1 0,4 1 2 16,-2-2-2-16,0-2 0 15,0 0 0-15,-3 0 1 16,2 0-1-16,0 0 0 16,1 0 0-16,0 3 0 15,-4-5 0-15,4 4 0 0,-3-3 0 16,4 2 0-16,-4 0 1 16,1-2-1-16,2 3 0 15,-2-3 0-15,2 2 0 16,0-1 1-16,-1 1-1 15,-1-2 0-15,3 0 0 16,-4 3 0-16,3-2 1 0,0 3-1 16,1 0 0-16,1 1 0 15,0 1 1-15,0-1-1 16,2 1-1-16,-1 0 2 16,3-3-1-16,-2 4 0 15,2-2 0-15,-1-3 1 0,2 4-2 16,1-4 2-16,-4-1-1 15,0 1 1-15,1-1-1 16,-1 0 0-16,-3 0 1 16,2 0-1-16,-1 0 0 15,2-2 0-15,-1 3 1 0,1-2-2 16,0-2 1-16,3 2 1 16,-2-1 0-16,2 1-1 15,2-1 0-15,-2 0 1 16,-1 0-1-16,0 2 0 15,0 3 0-15,2-2 0 16,-4-1 0-16,4 3 0 0,-3-2 0 16,2 1 1-16,-2-4-1 15,2 5 0-15,0-3 0 16,0 0 0-16,-2 0 0 16,3 0 0-16,-6 2 0 15,1-2 0-15,1 2 0 0,-1-2 1 16,-1 2-2-16,-1 0 2 15,3 0-1-15,-2 0 0 16,1 2 0-16,-1-3 0 16,1 2 1-16,0-3-2 15,2 0 1-15,1 0 0 0,-3 0 0 16,2-2-1-16,-2 2 3 16,3 0-2-16,-3 1 0 15,1-1 1-15,0-2-1 16,4 3 0-16,-3-1 2 0,2-2-2 15,-2 0 1 1,3 0 0-16,1 1-1 0,-1-1 0 16,-2-1 0-16,3 1 1 15,-2 2-2-15,2 1 3 16,-5-2-3-16,4 0 1 16,1-3 0-16,-3 5 0 0,2-3 0 15,1 0 0-15,-1 0 0 16,-3 1 1-16,4-2-1 15,-2-1 0-15,-1 1 0 16,2-1 0-16,-3 1 0 16,0 1 0-16,1-1 0 0,-3 1 1 15,0-1-1-15,0-1 0 16,-2 1 0-16,3 1 0 16,-2-1 0-16,5 0 0 15,-4-1 0-15,1 2 0 16,2-1 0-16,-2 1 0 0,1 0 0 15,2 3 0-15,0-3 1 16,0 0-2-16,2 1 2 16,-1-1-2-16,-1 0 2 15,1 1-1-15,-2-2 0 16,1-1 0-16,0 2 0 16,-2-1 1-16,5 0-1 0,-2-1-1 15,1 2 1-15,-1 1 1 16,3-3-1-16,3 1-1 15,-3-1 1-15,-1 1 1 16,1 0 0-16,1-2-2 16,1 1 1-16,0 0 0 0,0 1 0 15,-1-2 0-15,3 2 0 16,-1-3 0-16,-1 1 0 16,2-2 0-16,-1 0 0 15,2 0 0-15,-2 0 0 16,2 0 1-16,-1 0-1 0,1 0 3 15,2 0 0-15,-2 0-1 16,-1 0 0-16,-1 0-1 16,-1 0 0-16,-2 0 0 15,2 0-1-15,-1 0 0 16,-2 0 0-16,1 0 3 0,2 0 0 16,-4 0 2-16,2 0 1 15,-2 0-2-15,1 0-2 16,-1 0 0-16,-1-2 0 15,1 1-1-15,-3 1 0 16,3 0 0-16,-2 0-1 16,0 0 0-16,2 0 1 0,-4 0-1 15,4 0 0-15,-3-2 1 16,2 2-2-16,1-2 2 16,-5 2-1-16,0 0 0 15,1-2 0-15,-1 2 1 0,-1-2-1 16,-2 2 0-16,3 0 0 15,-3-2 0-15,3 1 0 16,-3 1 0-16,3-2 1 16,-3 2-2-16,0-2 1 15,1 2 1-15,-4-1-1 16,4 1 1-16,-6 0-2 0,2-2 1 16,-2 2 0-16,4-2 0 15,-2 2 0-15,-2 0 1 16,2-2 1-16,0 2-4 15,0 0 4-15,-2 0-2 16,3-2 0-16,-3 2 1 0,0 0-1 16,0-2 0-16,4 1 0 15,-4 1 0-15,2-2 0 16,-1 0 0-16,0 2 1 16,-1 0-1-16,0-2 0 0,0 2 2 15,1-1-1-15,-1 1 1 16,0 0 1-16,-2-2-1 15,2 2-2-15,-1 0 1 16,-1 0-1-16,1 0 0 16,-5 0 1-16,1 0-1 15,2-2 0-15,-4 2 0 16,1 0 1-16,1 0-2 0,-2 0 1 16,2 0-3-16,-2 4-17 15,0 1-17-15,0 0-34 16,-9-3-81-16</inkml:trace>
  <inkml:trace contextRef="#ctx0" brushRef="#br0" timeOffset="27640.3376">27341 9758 283 0,'-7'-10'-12'16,"-1"-3"15"-16,-1 3-1 15,2 2 1-15,0 3-3 16,1 0-2-16,3 1 3 15,1 2-2-15,0 1 0 0,2 1 0 16,0 0-4-16,0 0-4 16,0 0 8-16,0 1-1 15,7 5 5-15,-3 2-11 16,4 2 8-16,-3 0 0 16,0 5 6-16,2 0-1 0,-2 3-5 15,3 2 1-15,-1 1 2 16,0 0 1-16,2 1 1 15,2 3-1-15,0 0-1 16,0 0 1-16,1 2-1 16,0-2-1-16,0 0 2 0,0 2-2 15,0-2 0-15,1 1 1 16,-4-2 2-16,2 2-3 16,-2-2-1-16,1 1 1 15,2-3 1-15,-3 2 0 16,4-3 3-16,1-1-1 15,1 2 2-15,-2-5-2 0,3-1-1 16,1-1 2-16,-2-1-3 16,0-3-1-16,-1 1-1 15,1-2 3-15,-1 1-1 16,1 0 1-16,0 0-2 16,2-1 0-16,0 1-1 0,2 0 1 15,0-1-1-15,1 1 0 16,0-1-1-16,-1-1 1 15,1 3 0-15,-1-4-1 16,-2 3 1-16,2 0 1 16,-4-3 0-16,4 4 0 0,-4-4 1 15,4 3-2-15,-1-1-1 16,-1-1 1-16,2 4-1 16,-2-3 0-16,1 2 0 15,3-3 1-15,-2-1-1 16,2 5 2-16,1-4-2 15,-3-1 0-15,3 4 1 0,-3-3-1 16,-2 1 0-16,3 1 1 16,-2 1-2-16,0 1 1 15,-1-1 1-15,2-2-1 16,-1 3 0-16,1-2 1 16,-1-4-2-16,-2 2 2 0,2 0-1 15,-2 0 0-15,-3-2 2 16,1 1-2-16,-1 0-2 15,0 1 2-15,-5 0 0 16,4 0 2-16,-4 1-2 0,1 0-2 16,2 0 2-16,0 1 2 15,-1-2-2-15,3 0 0 16,-2-1 0-16,2 2 0 16,-1-2 0-16,0 3 0 15,2 0 0-15,-2 1 0 16,3-1 0-16,-2 1 0 0,2-1 0 15,1 1 0-15,1 1 1 16,0 0-1-16,1-1-1 16,0 0 2-16,0 0-1 15,2 0 0-15,-1-4 0 16,1 0 0-16,1 2 0 0,-4-4 0 16,3-1 0-16,-1 1 1 15,5 1 0-15,-4-2-1 16,-1 2 0-16,3 1 0 15,0-3 0-15,0 2 0 16,-2 0 1-16,2 0-1 0,2 0-1 16,-3 2 2-16,2 0-2 15,3-2 1-15,-3 2 0 16,2-1 0-16,2 0 1 16,0-3-1-16,0 3 0 15,1-3 0-15,0 2 0 0,2 1 1 16,-1-2-1-16,-2 4-1 15,2-2 1-15,0 1 1 16,1 0-2-16,-1-1 0 16,1-2 0-16,1 2 1 15,-1-3 1-15,-2 0-2 16,1-1 1-16,-2 1 0 0,-2 0 0 16,2 1 0-16,-1 0 0 15,-1 0 0-15,-2 1-1 16,2 2 1-16,-3-1-1 15,1-1-1-15,-2 2 4 16,3-4-4-16,1 0 0 0,-1 1 2 16,-2-3 0-16,4 3 0 15,-1-5-1-15,-3 1 1 16,-1 2 0-16,1-2 0 16,1 0 0-16,-1-1 0 15,-1 1 0-15,1 0 0 0,1-2-2 16,1 1 4-16,0-1-2 15,3 0 0-15,0 0 0 16,0 0 0-16,-1 0 1 16,1 0 0-16,-3 0 0 15,0 0-1-15,-1 0 0 16,1 0 0-16,1 0 2 0,-2 0-1 16,2 0-1-16,2 0 1 15,2 0 3-15,0 0-3 16,3-1 2-16,0-1 1 15,1 2 0-15,2-2-1 16,-1 2-2-16,2 0-1 0,1 0 1 16,0 0-1-16,1 0 1 15,-1 0-11-15,-1 0-6 16,-4 0-14-16,-8 0-46 16,-2 0-50-16</inkml:trace>
  <inkml:trace contextRef="#ctx0" brushRef="#br0" timeOffset="28530.9789">29613 11414 318 0,'-17'-5'8'0,"5"-3"6"16,2 4 3-16,7 1-11 16,1 1-1-16,2 2-3 0,2 0-21 15,9 0 26-15,3 0-7 16,6 0 3-16,1 4-1 16,6 1-1-16,0-1-1 15,0 0 1-15,4-1-1 16,-3-1 3-16,3 1-3 15,-2-1 0-15,3 3 1 0,2-1 2 16,-3-1-1-16,3 3-1 16,0-2 1-16,0-3 1 15,1 3 4-15,2-3-3 16,1 1 1-16,-3-2 1 0,3 0-1 16,-2 0 0-16,2 0-2 15,-4-2 0-15,2 1-1 16,-2 1-1-16,-2 0 0 15,-1 0-1-15,1 0 1 16,-3 0-1-16,1 0-1 0,-6 0 2 16,6 0-1-16,-6 0 0 15,0 0 0-15,0 1 0 16,-1 1 1-16,1 0-1 16,0 0 0-16,-2-2 1 15,2 4-1-15,-1-2 0 16,-2-2 0-16,-1 1 0 15,0 1 0-15,1 0 1 0,-1-1-1 16,2-1 0-16,1 2 0 16,0 0 0-16,1 0 1 15,-2-2-2-15,2 1-3 16,-2-1 2-16,3 0 2 0,1 0 1 16,-1 0-1-16,-1 0 0 15,0 0-1-15,0 0 1 16,-3 0 0-16,-3-1 1 15,0 1-3-15,-2 0-7 16,0-2 0-16,-2 2-3 0,-1-2-5 16,0 2-5-16,-3-2-4 15,1 1-9-15,-4 1 19 16,-1-2-8-16,-3 0 17 16,1 1-1-16,-4 1-16 15,0-2-18-15,0-2-42 16</inkml:trace>
  <inkml:trace contextRef="#ctx0" brushRef="#br0" timeOffset="29124.6873">29905 11419 271 0,'0'3'20'0,"0"-3"-13"16,3 0-24-16,12 0 20 16,1 2 5-16,7 0-3 15,4 0-4-15,4-2 0 0,3 2 0 16,0-1-1-16,5 3 1 16,-3-2-1-16,3 2 0 15,0-3 0-15,2 3 1 16,1-4-1-16,4 1 0 15,-1-1 1-15,-2 0 0 0,1 0-2 16,2-5 1-16,-2 2 0 16,0-3 0-16,-3 3 0 15,3-1 4-15,-5 4-2 16,0 0-2-16,-1 0 1 16,0-2-1-16,0 2 2 15,-1-2 0-15,0 1-1 16,1-3 0-16,2 1 1 0,-2-1-1 15,-3 1 0-15,-2-3 0 16,-5 2 1-16,-4 1-2 16,-2 1 0-16,-6 2 0 15,-6 0-3-15,1 0-27 0,-4-1-57 16,-5-3-24-16</inkml:trace>
  <inkml:trace contextRef="#ctx0" brushRef="#br0" timeOffset="30390.3931">27285 9669 116 0,'2'0'27'0,"3"0"-15"0,0 0-2 16,3 0 0-16,-3 0-1 15,2 0 0-15,-3 0-4 16,3 0-3-16,-1 0-1 15,1 0-1-15,-2 2 4 16,2 3 4-16,-2 2-4 0,1 0 0 16,0 3 2-16,-1 2-2 15,-2 1-1-15,-1 1 1 16,2 2 0-16,-1-2-3 16,1 0 0-16,2-2 0 15,-3 3 10-15,4 1 1 16,0-2-7-16,-2 3 1 0,3 2-3 15,-1 0 0-15,0 3-2 16,0-2 0-16,0-1 0 16,3 1 0-16,0-1-1 15,-1-1 1-15,2 0 0 16,-2 0-1-16,1 0 2 16,0 0 2-16,-1-2-4 0,1 2 1 15,-2-2 0-15,-3 0-1 16,2-2 1-16,-3-1 1 15,3 3-2-15,-1-4 0 16,-1 0-1-16,2 3 1 0,2-2 0 16,-1 1 0-16,4-1 0 15,-2-1 1-15,2 0-1 16,-2 1 3-16,-1-1-2 16,2-1 0-16,1-1 1 15,-3 2-1-15,1-2 0 0,2-1 1 16,-2 2-1-16,4 0 0 15,-2-3 1-15,3 3-1 16,0-2 1-16,2 0 1 16,-1 0-1-16,-2 1 0 15,2-1-1-15,-3 2-1 0,-1 0 2 16,-1-4-2-16,0 3 0 16,-2 0 0-16,0-2 0 15,2 3 1-15,1-2-1 16,0 2 0-16,2-2 1 15,-1 3 0-15,2 2-1 0,-1-1 0 16,1 1 0-16,-1-1 0 16,1 0 1-16,-3-1-1 15,-2 1 0-15,0 0-1 16,-3 1-19-16,-3 1-24 16,-4-7-63-16</inkml:trace>
  <inkml:trace contextRef="#ctx0" brushRef="#br0" timeOffset="35877.3335">27499 8997 86 0,'0'0'137'0,"0"0"-90"0,0 0-20 16,0 0-12-16,1 0-1 16,3 0-14-16,-2 0-2 15,3 0 10-15,-2 0-7 16,4 2 0-16,-4-1-2 16,1 3 0-16,-1 2 4 15,2-1-3-15,0 2 0 0,-1 0 1 16,4 0-1-16,-5 2 0 15,3 0 2-15,-3 0-2 16,2-2 1-16,-3 4-1 16,1-4 0-16,2 0 1 15,-2 0-1-15,1 2 1 0,1-4 0 16,0 3 2-16,2-1 1 16,1 0 0-16,-1-2-3 15,-2 2 0-15,2-1 0 16,-3-1 0-16,2-2 0 0,-3 2-1 15,1 1 2-15,-1 0-1 16,-1-3 1-16,3 2-2 16,-1 0 1-16,1 0-1 15,0 2 1-15,-2-2-1 16,2-2 0-16,-1 4 1 16,-1-3-1-16,1 2 0 15,1 1 2-15,-2-1-2 0,5 2 0 16,-1 0 0-16,-2-2 0 15,2 3 1-15,1-2-1 16,1 1 0-16,-2 0 0 16,0 0 1-16,4 0-1 0,-4-1 0 15,0 1 0-15,-2-1 0 16,-1-3 0-16,2 0 0 16,-2 0 0-16,-1-2 0 15,-1 1 0-15,0-3 0 16,-1 3 0-16,-1-3 0 15,0 0-2-15,0 0 3 0,0 0 2 16,0 0-2-16,-1 0 0 16,-3 0 0-16,1 0-2 15,-3 0-24-15,0 0-19 16,-2-3-39-16,-3-2-40 0</inkml:trace>
  <inkml:trace contextRef="#ctx0" brushRef="#br0" timeOffset="38158.4064">27563 9125 175 0,'0'-3'30'0,"-1"-1"29"16,1 4-38-16,0 0-11 15,0 0-7-15,0 0-4 0,0 0 1 16,3 0-2-16,2 2 0 16,-1 3 2-16,2 1 2 15,1 1 0-15,-2 0-2 16,2 0 3-16,0 2 0 15,1-2 1-15,-1 4 2 16,2-1 0-16,-1 1 1 0,0 2-3 16,-1-1-2-16,2 2-1 15,-4-1 1-15,3 1-1 16,-1 2-1-16,0-2 2 16,0 1-2-16,1-1 1 15,0-1-1-15,1-1 0 16,0-1 1-16,-1 0 0 15,1-1-1-15,-3 1 1 0,0-3-1 16,2 4 1-16,-3-4-1 16,0 1 0-16,0-1 1 15,0-2-1-15,3 1 0 0,-4 3 0 16,1-3 1-16,0 0-1 16,2 0 1-16,-2-1 0 15,3 2 0-15,-2-3-1 16,-1 2 1-16,4 1 0 15,-3-2-1-15,4 0 1 16,-1-1 3-16,0 1-2 0,-2-1 0 16,0 1 0-16,-1-1 0 15,-1 0-2-15,0 1 0 16,3 0 1-16,-3 0 0 16,2-1-1-16,-2 2 1 15,1-1-1-15,2 1 2 16,-3 0-2-16,2-2 1 0,0 1-1 15,2 1 0-15,-2 0 0 16,0 0 0-16,0-1 0 16,0 1 1-16,1-2-1 15,-3 0-1-15,1 1 2 0,0-2-1 16,0-1 0-16,2 1 1 16,-3 1-1-16,0-2 0 15,2 1 0-15,-2 0 0 16,1-1 1-16,1 3-2 15,0-1 1-15,0-2 1 0,0 3-2 16,-1-1 2-16,1 1-1 16,-1-3 0-16,1 1 0 15,-1 1 0-15,1 1 1 16,0-3 2-16,1 2 1 16,0-1 0-16,1-1-2 15,1 3-2-15,-1-1 1 0,1 1-1 16,-3-1 1-16,1 0-1 15,-1 0 0-15,1 1 1 16,1-1-1-16,0 0 0 16,-1 1 0-16,-1-1 0 0,0 1 0 15,0-3 0-15,-1 3 1 16,4-1-1-16,-1 0 0 16,0 1 0-16,0-1 0 15,2-2 0-15,-3 5 0 16,2-5 0-16,-1 5-1 15,-1-5 1-15,-1 2 0 0,1-1 1 16,-1-1-1-16,2 1 0 16,0-2 1-16,0 2 1 15,0-1 1-15,0-1 0 16,2 1 0-16,-2-1-2 16,-1 2 0-16,2-2 0 15,-3-1-1-15,0 1 1 0,0 0 0 16,-2-1 0-16,1 2 2 15,1 0-1-15,-1-3 0 16,1 4-1-16,-2-1 2 16,1 0-3-16,1-1 1 0,0 0-1 15,-2 4 1-15,0-5 0 16,1 3-1-16,0-2 1 16,-3 1 0-16,2 1 0 15,-1-2 0-15,1 3 0 16,1-3 1-16,1 1-2 15,-2 3 0-15,2-3 0 0,0 1 1 16,1-1-1-16,-1 1 2 16,0-2-1-16,2 1 2 15,1 1-2-15,-3-1 1 16,1-1-1-16,4 2 0 0,-4-2 0 16,4 1 1-1,0-1-1-15,-2 0 0 0,2-1 1 16,2 3-1-16,-6-2 0 15,5 0 0-15,-2 1 0 16,-1-3 0-16,4 2-1 16,-4 2 0-16,0-1 2 0,2 1-4 15,-4-1 2-15,3 1 2 16,0-1-2-16,-2 1 0 16,0 0 0-16,-1-1 0 15,4 1 0-15,-5-1 0 16,0 1-2-16,-2 0 2 0,1-1 2 15,-2 1-1-15,1-1-1 16,-2 1 0-16,3-1 0 16,-1-1 0-16,-1 1 0 15,1 1 0-15,1-2 1 16,-1 2-1-16,-2-2 0 0,3 1 0 16,0-1 0-16,-3 1 0 15,4 1 1-15,-3-3-2 16,1 1 1-16,0 0 0 15,1 0 0-15,-1 0 0 16,1 0 1-16,-1-1-1 0,2-1 0 16,-4 4 0-16,5-4 0 15,-3 4-1-15,1-4 2 16,-1 3-2-16,2-1 2 16,1-1-1-16,-1 1 0 15,1 0 1-15,1 0-2 16,1 0 1-16,0-2 0 0,1 2 0 15,-3 0 1-15,4-2-2 16,-4 1 1-16,4-1 1 16,-3 2-2-16,1 0 1 15,1-1 0-15,2 1 0 16,0-2 0-16,-1 0 0 0,2 0 0 16,1 0 1-16,-1 0-1 15,2 0 0-15,-2 0 0 16,1 0 1-16,-1-2-1 15,-1 1 0-15,1-1 0 16,-1-1 0-16,3 1 0 0,-1 0 0 16,-1-2 0-16,2 2 2 15,0 0-2-15,-1 1 0 16,-1-3 0-16,0 3 0 16,-1-1 0-16,-1 0 0 0,1 0 0 15,-3 0 0-15,3 2 0 16,0-1 0-16,-1 1 0 15,-1 0 0-15,0 0-2 16,-3 0 4-16,4 0-4 16,-5 0 4-16,2 0-4 15,-2 0 2-15,0 0 2 0,0 0-2 16,-1 0-2-16,1 0 4 16,-2 0-2-16,3 0 0 15,-3 0 0-15,0 0 0 16,2 0 0-16,-3 0 0 15,1 0 0-15,1 0 0 0,-4 0 0 16,1 0 0-16,1 0 0 16,-1 0 0-16,-1 0 0 15,0 0-16-15,-1 3-6 16,-1 1-9-16,0 1 1 16,0 2-12-16,0-1-36 15,-5-1 75-15,-4 0-66 0,-2-1-61 16</inkml:trace>
  <inkml:trace contextRef="#ctx0" brushRef="#br0" timeOffset="39080.6858">29196 10208 120 0,'5'0'24'0,"2"0"-3"15,1 0-3-15,0 0 1 0,3 0-5 16,0 0-8-16,0 0 13 16,1-2-17-16,-3 1-2 15,4 1 0-15,-5 0 2 16,6-2 4-16,-4 2 11 0,0 0 0 16,2 0-4-16,-4 0-4 15,3 0 0-15,0 0-2 16,0 0-2-16,-3 0-3 15,4 0 0-15,-2 0-2 16,2 0 1-16,-2 0-1 0,-1 0 1 16,-1 0-1-16,4 0 1 15,-2 0-1-15,2 0 0 16,0 0 1-16,-2 0-1 16,4 0 0-16,-2 0 0 15,0 0 0-15,-2 0 0 16,-2 2 0-16,1-2 2 0,-3 1-2 15,-1 1 0-15,1 0 0 16,-1-1 0-16,0 1 0 16,-2-2 0-16,4 2 1 15,-4-2-1-15,2 0 0 0,-1 0 1 16,-1 0 3-16,1 0 0 16,-3 0 1-16,1 0-2 15,0 0 0-15,0 0-3 16,2 0 0-16,-2 0 1 15,3 0 2-15,-1 0 0 16,1 0 1-16,0 0-1 0,0 0-1 16,1 0 2-16,0-2-2 15,-1 2 1-15,0-2-5 16,2 2 4-16,1 0-2 16,1 0 0-16,-2 0 0 15,0 0-2-15,2 0-3 16,-2 0-2-16,0 0-6 0,-3 0-12 15,1 0-9-15,-3 0-42 16,-1 0-19-16</inkml:trace>
  <inkml:trace contextRef="#ctx0" brushRef="#br0" timeOffset="40080.6277">29143 10243 144 0,'0'0'41'15,"4"0"-28"-15,-3 0-19 0,6 0 12 16,-2 0-2-16,2 0-3 15,0 0-2-15,1 0 2 16,-1 0 2-16,-2 0-1 0,2 0 0 16,-2 0 3-16,1 0 1 15,-1 0 1-15,1 0 12 16,-1 0-17-16,0 0-1 16,0 0 0-16,1 0 9 15,1 0 5-15,0 0-3 0,0 0-8 16,0 0-3-1,3 0 1-15,-3 0-2 0,2 0 0 16,0 0 2-16,-2 3-2 16,2-3 0-16,0 1 0 15,-1 1 0-15,-3 0 2 16,3 0 0-16,-1-2 0 16,3 2 0-16,-1-1-1 0,-1-1-1 15,-1 0 1-15,3 0 1 16,-1 0-2-16,-2 0 0 15,1 0 1-15,-3 2-1 16,-2-2 1-16,1 0 0 0,1 0 1 16,-1 2 4-16,-1-2 0 15,0 0 0-15,4 0-2 16,-2 0 0-16,2 0 0 16,-2 0-2-16,2 0 0 15,1 0 0-15,-3 0 2 0,2 0-2 16,0 0-1-16,1 0 0 15,-1 0 0-15,0 0 3 16,0 0 2-16,3 0 0 16,-3 0-1-16,-1-2-1 15,5 0-1-15,-3 1-1 16,-3-1-2-16,2 2 1 0,-2 0-1 16,0 0 0-16,-1 0 0 15,0 0-5-15,-2 0-7 16,0 0-7-16,0 0-11 15,-2 0-8-15,0 2-20 0,0-2 13 16,-4 0-11-16</inkml:trace>
  <inkml:trace contextRef="#ctx0" brushRef="#br0" timeOffset="41846.1115">29431 10258 214 0,'5'0'7'0,"2"0"-6"16,2 0-2-16,2 0 2 15,5 0-7-15,-1-2 21 0,-3 1-8 16,5-1-19-16,-3 2 13 16,2 0-2-16,0-2 2 15,-1 2-1-15,0-2-3 16,4 0 20-16,-2 2-16 15,0-1 0-15,0-2 1 0,2 2 0 16,-4-1 4-16,0 0 1 16,1-1-2-16,0 1 0 15,-3-2 0-15,1 3-1 16,-1-1 1-16,-2 0-2 16,-2 1-3-16,1-1 1 0,0-1 0 15,-1 2 1-15,-2-1-1 16,3-2-1-16,0 3 3 15,0-3-1-15,-3-1-2 16,6 0 2-16,-2-1 3 16,-1-1 8-16,3 2 9 15,-2-2-5-15,2-1-8 0,-1 3-2 16,0-2-5-16,3 2 0 16,-1-3-1-16,3 1-1 15,-2 0 0-15,2 0 1 16,1 0-1-16,-2 0 1 0,0 0-1 15,2 1 0-15,-5-1 1 16,3 2-1-16,-4-2 1 16,4 1-2-16,-2 1 2 15,-1-2-1-15,1 1 1 16,1-1-1-16,-1-2 0 0,1 2 2 16,-1 0-2-16,1 0 1 15,-3 2 2-15,0-1-3 16,1-1 0-16,-1 4 1 15,0-7 0-15,0 4 0 16,0-2 0-16,0 1 3 16,0-2-1-16,1 0-1 0,-1 2 0 15,-1-2-2-15,0 0 1 16,-2 2-1-16,1-2 2 16,0 0-3-16,0 1 2 15,1-3-1-15,0 0 0 16,-2 2 1-16,1-2-1 0,0 3 0 15,-1-1 0-15,-2-1 1 16,1 2 1-16,2-3 2 16,-1 2-2-16,1 0 0 15,1-2-2-15,0 1 0 0,-1-1 1 16,0 0-2-16,0 0 2 16,-1 1-2-16,2-1 1 15,0 0 0-15,-1 3 1 16,-2-3-1-16,1-2 1 15,1 3-1-15,0-3 0 16,-1 0 0-16,1-1 1 16,3-4-1-16,0 0-1 0,-1-1-1 15,1 1 0-15,-3-1 1 16,2 1 2-16,-2 2 1 16,1 2 0-16,-2-3-1 15,3 2-1-15,-1-2 0 16,2 1 0-16,-3 1-1 0,4-1 1 15,-4 0-5-15,0-1 2 16,4-3-2-16,-4 5 3 16,0-1 3-16,0 0-2 15,1 1 2-15,-3 4 2 0,2-1-1 16,-3 0 0-16,3 4-1 16,-3-4-1-16,1 0 1 15,1 1-2-15,1-2 1 16,-3 1 0-16,3-2 0 15,0 3 0-15,-3-2-1 16,3 1 2-16,-3 0-1 0,0-1 0 16,0 1 1-16,-2-3-1 15,1 2 0-15,-1 1 0 16,-1-4 1-16,1 4-1 16,0-3 0-16,-1 1 0 15,2 0 0-15,-1 1 0 16,-1 1 0-16,-1-1 0 0,1 5 0 15,-1-2 0-15,1 0 0 16,4 1 2-16,-5-2-4 16,4 1 2-16,0-3 0 15,2-1 0-15,-1 0 0 0,-1-1 0 16,1 1 0-16,-3-1 0 16,2 3 0-16,-2 2 0 15,-2-1 0-15,3 0 2 16,-3 2-4-16,1 2 4 15,-1-4 0-15,3 4 0 0,-1 2 0 16,-1-4 1-16,1 0-3 16,0 4 2-16,2-3-2 15,-1 1 0-15,0-2 4 16,-5 4 1-16,5-2-2 16,-5 1 1-16,5 1-2 15,-5 2 1-15,3-1-2 0,-1 2 0 16,-2 0-2-16,1 2 0 15,-2 0-27-15,0 0-23 16,0 2-23-16,0 0-30 16,-8 0-55-16</inkml:trace>
  <inkml:trace contextRef="#ctx0" brushRef="#br0" timeOffset="43455.7175">30785 11512 174 0,'9'0'63'0,"1"-2"-58"0,7-3 6 16,2-1 5-16,5-1 8 16,-1 2-13-16,4-2-9 15,2 3-1-15,-4-1-1 16,3 3 0-16,1 2-5 15,1 0-4-15,1 0 3 0,0 0 3 16,-3 0-4-16,1 0 5 16,-2 0 3-16,0 0-1 15,-1 0 0-15,-5 0 6 16,0 0-1-16,3 0 0 16,-2-2 0-16,-1-1-3 0,-1-1-1 15,-2 1 0-15,-1-1-1 16,2-2 2-16,-4 3-4 15,-1 0-13-15,-4 1-24 16,-3-2-41-16,-4 4-9 16</inkml:trace>
  <inkml:trace contextRef="#ctx0" brushRef="#br0" timeOffset="44158.8229">31006 11483 141 0,'0'0'38'0,"0"0"-24"0,2 0-13 15,5 0 16-15,-1 0 13 16,8 0-21-16,0-2 3 15,0-3-3-15,2 1 4 16,2 1-7-16,-2-1 1 16,2 1-3-16,3 0-2 0,-4 1 0 15,3-2 3-15,-1-2 3 16,1 3 5-16,0 0-3 16,0-3-3-16,0 2-1 15,1-1-4-15,0 1 1 0,1 1-2 16,0 1-1-16,-3 0 1 15,3 1-2-15,-4-1 1 16,0 2 1-16,-3-2-1 16,-1 1 0-16,0 1 0 15,-3 0 0-15,-1 0-3 0,2-2-8 16,-4 2-8-16,-2 0-11 16,-3 0-10-16,-3 0-18 15,0 0-10-15,-2 0-9 16</inkml:trace>
  <inkml:trace contextRef="#ctx0" brushRef="#br0" timeOffset="44674.4212">31216 11474 202 0,'14'-5'43'16,"3"0"-7"-16,-3 0-12 16,7-3-2-16,0 1-6 15,6 2-8-15,2-1-4 0,2-1-2 16,1 2-2-16,4-1 1 15,2 1 0-15,0 0-2 16,1-3 2-16,-2 3-1 16,2-2 0-16,-2 0 0 0,-1 2 1 15,-2-1 0-15,-2 1 3 16,-3 2 0-16,-5 1-2 16,-4 2-3-16,-6 0-15 15,-6 0-21-15,-2 0-16 16,-6 0-24-16,0 0-31 0</inkml:trace>
  <inkml:trace contextRef="#ctx0" brushRef="#br0" timeOffset="45174.3766">31302 11455 101 0,'9'-6'21'16,"0"3"10"-16,0-1-7 15,0 3 2-15,-2-1-5 16,-2-2 4-16,1 4-21 16,-3-2-3-16,1 2-5 15,-3 0-25-15,1 0-8 0,1 0-25 16,-1 0-47-16</inkml:trace>
  <inkml:trace contextRef="#ctx0" brushRef="#br0" timeOffset="45799.2933">31288 11312 287 0,'0'-5'37'0,"0"-1"-26"16,1-1 7-16,-1 4-15 15,2 1 4-15,2 0-5 16,-1-2-2-16,2 4 1 16,0 0-1-16,0 0 0 15,-2 0 2-15,3 0-2 0,2 0 1 16,0 4 2-16,1 3-1 15,1 0 0-15,4 2 0 16,-1 0-1-16,4 3 0 16,-1 1 1-16,2-2-2 15,-1 1 0-15,0 1 0 16,2-2 0-16,0-1 0 0,-3-1-7 16,-4-4-9-16,1 2-13 15,-4-5-28-15,-4-2-41 16,-3 0-40-16</inkml:trace>
  <inkml:trace contextRef="#ctx0" brushRef="#br0" timeOffset="46111.8176">31466 11162 188 0,'0'0'112'0,"0"0"-97"16,0 7-14-16,0 2-1 15,-6 6 0-15,0 0 2 16,-2 7 3-16,-3 5-3 15,0 3-1-15,-5 2 3 0,1 6-1 16,1 2-1-16,-2 2-2 16,3-3 1-16,1-2-16 15,3-6-37-15,2-8-59 16</inkml:trace>
  <inkml:trace contextRef="#ctx0" brushRef="#br0" timeOffset="46518.0027">31220 11235 328 0,'0'0'5'0,"0"0"9"0,0 0-8 15,0 0-3-15,3 0-14 16,6 4 19-16,6 3 2 15,0 0-5-15,4 4-3 16,2 5-1-16,-1 0 0 16,3 2-1-16,-2-1 1 0,3 1-10 15,-2-3-12-15,-2-1-12 16,-5-3-29-16,-2-3-16 16,0-4 1-16</inkml:trace>
  <inkml:trace contextRef="#ctx0" brushRef="#br0" timeOffset="46846.1389">31458 11166 238 0,'0'-2'17'0,"0"2"21"16,0 0-26-16,0 0-8 15,0 2-7-15,-2 10 4 16,-3 4 4-16,0 6-2 16,-1 6-1-16,-2 3-1 15,-6 3-1-15,2 3 0 0,-1 2 1 16,-1 4-1-16,-1-2 1 15,3 0-1-15,0-5 0 16,4-6-15-16,1-9-50 16,4-8-39-16</inkml:trace>
  <inkml:trace contextRef="#ctx0" brushRef="#br0" timeOffset="47096.0742">31269 11280 235 0,'8'3'38'0,"-1"1"-40"0,5 5 2 16,7 2 4-16,3 1-1 15,0 6-2-15,5 0 1 16,-1 3-2-16,1 0-20 16,-4-3-54-16,0-3-20 15</inkml:trace>
  <inkml:trace contextRef="#ctx0" brushRef="#br0" timeOffset="47392.9529">31406 11285 268 0,'0'16'4'16,"-1"6"-4"-16,-3 6 2 15,0 6-1-15,-2 3 0 0,1 1-1 16,-2-1 1-16,2-3-16 16,0-5-53-16,0-10-14 15</inkml:trace>
  <inkml:trace contextRef="#ctx0" brushRef="#br0" timeOffset="49236.5022">31393 11399 181 0,'0'0'29'16,"0"0"-16"-16,0 0-8 0,0 0 15 16,0 0-10-16,0 0-3 15,0 0-4-15,0 0 0 16,0 0 1-16,0 0 4 15,0 0 4-15,0 0 6 16,0 0 0-16,0 0-2 16,0 0-5-16,0 2-3 0,0-2 0 15,0 0-4-15,0 0-1 16,0 0-3-16,0 0 0 16,0 0 0-16,0 0 1 15,0 0 4-15,0 0 6 16,0 0 3-16,0-4-7 0,0-4-4 15,0 0-1-15,-2-2-1 16,1-2-2-16,-1-3-2 16,0-3-5-16,0-1-1 15,2-5 2-15,0 1 2 16,0-4-3-16,0 1 5 16,0 0 3-16,0 2 1 0,0-3 1 15,0 2 0-15,-1 0-1 16,-3-2 0-16,2-1 1 15,-1-3 4-15,1 1-4 16,1-2-1-16,1-2 1 16,0 2-1-16,0 2-1 0,-2 1 0 15,-1 2 0-15,0 5 0 16,-3 1 3-16,1 4-1 16,-2-1 0-16,2 0-1 15,-3-2 3-15,1 3-2 16,0-6 2-16,-2-4-2 0,-2 0-1 15,1-1 1-15,-1-4 4 16,0 1-5-16,0 2-1 16,-2 1 1-16,3 5-1 15,-2-1 3-15,-2 2-1 16,4 0 1-16,0 1 1 0,-2-3-2 16,3 3 0-16,1-1 0 15,-2-3-2-15,3 3 1 16,0-5-1-16,0 4 1 15,-1-2 1-15,3 1-1 16,-4 5-2-16,4-1 2 0,0 1 0 16,-3 1-1-16,3 0 0 15,-2-2 0-15,3 0 0 16,-1-1 0-16,2-4 0 16,-2-3 0-16,3-3-1 0,-1 1 1 15,0-3 1-15,1 0-1 16,-2 1-1-1,1 2 2-15,-1 1-1 16,1 2 0-16,1 2 1 0,0 2-1 16,0-1 1-16,0 3 0 15,2 2 1-15,-2 0-2 16,0-1 1-16,1 2-1 0,-1 1 2 16,-1 2-2-16,-1 0-1 15,-1 1 2-15,1 1-2 16,1 5 1-16,-2-3-1 15,2 4 0-15,-1 0 1 0,1 0 0 16,0-1-2 0,-1 3 4-16,2 1-4 15,1 0 1-15,-3 2 1 16,2-5-1-16,-2 2 0 0,4 1 1 16,-2-2 0-16,0 3 0 15,1-3 0-15,-1 3 0 16,0 0 0-16,2 3 0 0,0 0-11 15,-2 0-17-15,1 0-14 16,-1 0-1-16,-3 6 16 16,-2 0-29-16,-3 0-11 15,1-3-41-15</inkml:trace>
  <inkml:trace contextRef="#ctx0" brushRef="#br0" timeOffset="49798.9675">30826 9388 140 0,'2'6'1'0,"0"1"-2"15,1 2 3-15,1-1-2 0,-1 0 1 16,1-2 1-16,-2-4 2 16,0-2 13-16,1 0 73 15,-1 0-34-15,-2-6-40 16,2-1-8-16,-2-1 2 0,2-4-3 15,-1 5-3-15,-1-1-1 16,2-2-3-16,0 3 1 16,0-2 1-16,-1-1-2 15,-1-1 1-15,2 1 0 16,-2 0-1-16,0 2 5 16,0 3 1-16,0-1 0 0,0 2-2 15,0 1-3-15,0 3-1 16,0-3 1-16,0 2-2 15,0 1 2-15,0 0-2 16,0 0 1-16,0 0 0 16,0 0-1-16,0 0-3 0,0 0-5 15,0 4-1-15,0 1 2 16,0 3 0-16,0-1-1 16,0 1-5-16,0 2-7 15,0-2-17-15,0-1-27 0,0-2 3 16,0-3-76-16</inkml:trace>
  <inkml:trace contextRef="#ctx0" brushRef="#br0" timeOffset="51361.355">30748 9413 20 0,'0'0'189'15,"0"-6"-177"-15,0 0 14 16,8 3-9-16,1-2-17 16,1 1 1-16,5 1-4 0,-1-1-3 15,3 2-13-15,0 2 8 16,2-2 4-16,-1 2 9 15,-2 0 0-15,-1 0-1 16,-5 0-8-16,-1 0-10 16,-4 0 1-16,0 0 11 0,-5 0 5 15,0 0 5-15,0 0 27 16,0 0 11-16,0-2-23 16,0 1-2-16,-3-3-6 15,-6 2-5-15,0-1-2 16,-2 1-3-16,-3 2 0 15,-3-3-1-15,0 3 1 0,-5 0 0 16,0 0 0-16,-4 0 0 16,1 2-1-16,-6 3 0 15,-3-2 1-15,0 1-1 16,-4-1 0-16,0-1-1 16,-1 0 3-16,0 0 5 0,-8-2-2 15,2 2 0-15,-4-2 2 16,-3 0-6-16,-3 0-1 15,1 2 1-15,-5-2-2 16,-1 0 0-16,-1 0 1 16,0 0-1-16,-2 1 1 0,-1-1-1 15,-1 1 1-15,1 2 0 16,-4-3 3-16,2 1-2 16,0-1 0-16,0 0 0 15,-2 2 0-15,1-2-1 16,0 0 0-16,-4 0-1 15,1 0 2-15,-4 2-2 0,0 1 0 16,-2 1 0-16,-2 2 0 16,1 1 0-16,1-3 0 15,1 4 1-15,4 0 0 16,0-2-1-16,1 1 0 0,-1-1 0 16,-2 1 0-16,3 0 0 15,-4 0 0-15,-1 1-1 16,2-1 2-16,2 0-1 15,2-2 0-15,2 3 0 16,6-5 1-16,4 3-1 16,2-2-1-16,2 0 1 0,1-1 1 15,3-1-1-15,1 0-1 16,1 0 2-16,4-2-2 16,0 0 2-16,5 0-1 15,1 0 0-15,3-2 0 16,3-2 0-16,1 1 2 0,1-1-2 15,3 0 0-15,1 1-2 16,2 2 4-16,0-3-2 16,3 3 4-16,4-4 0 15,-2 2 1-15,4 1 1 16,-1 0-3-16,3-1-2 0,2 3 0 16,0-2 0-16,1 2-1 15,2 0 0-15,-1-2 0 16,1 2 0-16,-2-1 1 15,6 1-2-15,-3 0 2 16,2 0-1-16,1 0 0 0,1 0-6 16,-1 1-26-16,-1 6-25 15,-3 0-52-15,-1-1-2 16</inkml:trace>
  <inkml:trace contextRef="#ctx0" brushRef="#br0" timeOffset="51845.6957">26705 9590 198 0,'0'0'-2'0,"0"-1"16"16,0-5 7-16,2 1 1 16,-1-1-4-16,1 3 2 15,2 0-13-15,2-3-3 16,-1 3-4-16,0-1 2 0,2 1 0 15,0-1-1-15,3 1-1 16,2-1 0-16,1 0-6 16,3 1 10-16,2-1-6 15,-1 1 8-15,5 0-8 0,4 0 1 16,-1 2 4-16,3-3-5 16,7 0 4-16,2 1-2 15,1-3 0-15,3 1 0 16,6-1 1-16,-1 4-2 15,5-4-1-15,3 4-3 0,5 0-25 16,0 0-1-16,4-2-31 16,0 1-25-16</inkml:trace>
  <inkml:trace contextRef="#ctx0" brushRef="#br0" timeOffset="53392.4746">30835 9448 196 0,'-2'0'9'15,"0"-2"14"-15,2-1 4 16,-1-1-18-16,-1 3-2 0,2 1 1 16,0-2-4-16,0 2-3 15,0 0-7-15,0 0 2 16,0 2 4-16,0 6 0 16,3 1 0-16,1 4 0 15,1-1 0-15,1 1 0 16,-2 2 0-16,1 2 0 0,-2-3 0 15,-1 0 0-15,3 1 0 16,-3-1 1-16,3-2 0 16,1 1 0-16,-2 1 0 15,3 0 0-15,0 2 1 16,0 2-2-16,3 2 1 0,-4-1-1 16,1 5 1-16,0-1-1 15,-2 2 0-15,0-2 0 16,-1 4 0-16,-3-4 1 15,1 2-1-15,1 0 0 16,-3 1 0-16,2 0 1 16,0-2-2-16,1 7 1 0,-1-1 1 15,0 4-2-15,2 0 1 16,0 4 0-16,1-3 0 16,4-1 0-16,-1-2-1 15,4-1 0-15,0-4-5 0,-3-4 7 16,0 0 0-16,-2 0 0 15,0-1-1-15,-2-1 0 16,2 2 0-16,1 2 0 16,-1 0 0-16,0 5 0 15,3 0 0-15,0 2 0 16,-1 3 0-16,3-5 0 0,-4-1 0 16,-1-1 0-16,0-3 2 15,1 1-2-15,-1 1-2 16,0-2 4-16,0 4-2 15,-2-1 1-15,0 6 1 16,-2 0 5-16,1 0 4 16,1 3-3-16,0-1-3 0,2-2-3 15,3-2-1-15,-3-2 1 16,1-3-1-16,-1 0 1 16,1-2-2-16,1 2 1 15,-2-4 0-15,-2 4 0 0,5-1 3 16,-3 5 0-16,-2-6-3 15,0 1 0-15,0-3 1 16,1-1-2-16,-2-6 0 16,-1-2 1-16,1-1 0 15,-2-6-1-15,-1-2 0 16,1 1-10-16,2-6-6 0,-4 0-14 16,0-2-23-16,0-14-22 15</inkml:trace>
  <inkml:trace contextRef="#ctx0" brushRef="#br0" timeOffset="54407.9988">30907 9539 283 0,'0'-9'-8'0,"0"0"23"0,0 2 15 16,0 6-10-16,0-2-14 16,0 3-8-16,0 0-7 15,0 0 8-15,4 4 1 16,-1 4-2-16,4 0 2 16,-2 2-1-16,1 5 1 0,0-1 0 15,-1 6 0-15,0-1 0 16,2 6 0-16,0 2 0 15,1 3 0-15,3 2 0 16,-3 6 0-16,5-1 0 16,-2 3 0-16,-1 1 0 0,0-4 1 15,0-1-1-15,-1 0 0 16,2 0 0-16,-2-3 0 16,2 3 0-16,-2 1 1 15,3 3 0-15,-1 4 1 16,0 3 0-16,-4 1-2 15,0 4 2-15,-2 3-1 0,3 2 0 16,-2-1 2-16,0-2-2 16,1 0 0-16,0-3 0 15,1-4 1-15,1-1 1 16,-2 0-1-16,-2 1 0 0,1 1-1 16,-2 2 1-16,-1 2-1 15,-1-2 2-15,3 0 2 16,-1-2-3-16,1-3 0 15,0-4-1-15,5-4-1 16,-3-5 1-16,-2-5-1 0,2-7 1 16,-1-4-1-16,-1-4 0 15,-3-3 0-15,0-4-4 16,0 1-13-16,-2-1-10 16,0 0-25-16,0 3-34 15,0-5 11-15</inkml:trace>
  <inkml:trace contextRef="#ctx0" brushRef="#br0" timeOffset="55236.0762">31433 11491 235 0,'0'0'40'15,"0"-4"-8"-15,0 0-21 16,0 1-9-16,0 1-2 15,0-2-2-15,0 2-5 16,0-1 1-16,0 1 0 16,0-3-5-16,0 0-4 0,-1-6-26 15,1-2-22-15,-2-6-79 16</inkml:trace>
  <inkml:trace contextRef="#ctx0" brushRef="#br0" timeOffset="55876.6493">30872 9486 163 0,'8'0'17'16,"-1"-6"3"-16,-2 1 18 0,1-1-18 15,2 1-4-15,-1-1-2 16,-1-1 2-16,1 0-3 15,0 2 0-15,0 0 1 16,-4 1-3-16,1 0-2 16,-4 3-4-16,1 1-4 0,-1 0-5 15,0 0 3-15,0 0 0 16,0 0 1-16,0 0 0 16,0 0 0-16,0 0 1 15,0 0 0-15,0 0 1 0,0 0-1 16,0 0-1-16,0 0 0 15,0 0 0-15,0 0 0 16,0 0 0-16,0 0 0 16,2 3-21-16,0 1-14 15,-1 2-20-15,3-4-22 16,-2-2-55-16</inkml:trace>
  <inkml:trace contextRef="#ctx0" brushRef="#br0" timeOffset="57267.2169">31145 8932 204 0,'4'2'13'16,"2"-2"1"-16,-1 3-4 0,2-2 8 16,-2-1 1-16,1 0-4 15,0 0 4-15,-3 0 17 16,3-6-8-16,-5-8-8 15,-1-7-9-15,0-9-3 16,0-8 2-16,-13-8-4 0,-1-8 3 16,-4-6-2-16,-1-5-3 15,-3-4 0-15,0-3-2 16,1-2-1-16,5 2-1 16,-2-1 1-16,5 0-1 15,4 3 0-15,4 5 1 16,5 4-2-16,0 0 2 15,0 7-1-15,4 7 0 0,4 5 0 16,5 9-1-16,1 4 0 16,0 8-1-16,3 3-1 15,1 9-12-15,-2 5-17 16,2 4-17-16,-4 0-33 0,1 4-25 16,-6-1-14-16</inkml:trace>
  <inkml:trace contextRef="#ctx0" brushRef="#br0" timeOffset="57704.6459">31103 7191 279 0,'-2'-28'3'0,"0"-2"13"0,2 3 10 16,0 6-2-16,2 3-9 16,5 2-3-16,2 5-9 15,2 4-3-15,1 2 0 16,3 3 0-16,2 2-1 15,0 2 2-15,0 11-4 16,2 9-3-16,-2 5 6 16,0 7-3-16,-5 7 5 0,5 2-2 15,-3 1 0-15,-1 1 1 16,-3-4-1-16,5-4 0 16,-1-1 1-16,3-6-1 15,-4-1 0-15,4-2-1 16,-5-4-8-16,-1-2-21 0,-3-5-19 15,-7-3-27-15,-1-6 19 16,0-2-24-16</inkml:trace>
  <inkml:trace contextRef="#ctx0" brushRef="#br0" timeOffset="57923.3745">31363 7586 13 0,'-31'0'32'0,"1"-4"-9"16,-3-3-6-16,1 2 2 16,-2-4 16-16,3-1 1 15,4-2-1-15,0 2-4 16,5-3-8-16,3 1-4 15,2-1-2-15,6 3 2 0,5-7 3 16,6 5-2-16,0-6-12 16,12 2-2-16,10-1-6 15,5-2 6-15,6-2-5 16,2 1 1-16,1 1 0 16,3-2-11-16,-5 3-15 15,0 0-32-15,-6 2-10 16,1 2-13-16,-8 1-33 0</inkml:trace>
  <inkml:trace contextRef="#ctx0" brushRef="#br0" timeOffset="58813.944">31451 7235 62 0,'0'6'2'0,"0"4"2"16,0-4 13-16,0 2 0 15,1-5 1-15,5 1-2 16,2-2-7-16,-1-1 5 15,0-1 1-15,-1 0-12 0,2-1-2 16,-1-5 0-16,0-5 0 16,0-1-1-16,1-2 0 15,-3-2-1-15,-1 0 0 16,-2 2 2-16,-2-1-1 16,0 1 4-16,-4 3 0 0,-1 2 5 15,-3 4 3-15,1 2 2 16,-2 3-2-16,2 0-8 15,-2 8-2-15,0 5-2 16,0 5 0-16,2 3-2 16,-1 2 1-16,2 7 0 0,0-1 1 15,5 2 0-15,1-1 0 16,0-2-4-16,1-1 0 16,10-4 3-16,0-5 1 15,5-4-1-15,0-3 2 16,0-6-2-16,4-5 6 15,-2 0-2-15,2-5 7 0,0-9-1 16,1-2-2-16,-5-4 11 16,-2-3-10-16,-2 0 1 15,-7-4 2-15,-5 0-4 16,0-1 4-16,0-1-1 16,-9 2-2-16,3 4-2 0,-1 3 2 15,2 4 0-15,1 4-3 16,3 3-1-16,1 6-4 15,0 1 0-15,0 2-3 16,5 3-2-16,7 8 4 16,5 9 1-16,1 3 0 0,3 4 0 15,2 3-1-15,-3-2 1 16,0-1-2-16,-2-2 1 16,-4-7-3-16,-6-6-2 15,-3-2-2-15,-2-9-4 16,-3-1-13-16,0 0 33 0,0-7-6 15,0-7-1-15,0-4 0 16,0-5-1-16,0-2 0 16,0-5 1-16,0-3-2 15,0 0-2-15,0 0-6 16,0-2-19-16,0-1 5 16,0 0 20-16,0 6 5 0,2-2-1 15,0 3 1-15,1 3-3 16,1 1 3-16,-1 3-1 15,1 2 5-15,-2 6 3 16,0 3 11-16,-2 4-10 16,4 7 1-16,-1 0-5 0,2 7-12 15,4 10 6-15,6 6-1 16,4 4-10-16,5 1 12 16,3 1 5-16,-4-1-4 15,4-1 0-15,-2-4-1 0,-5 0-1 16,-5-3-33-16,-7-4-26 15,-1-9-31-15</inkml:trace>
  <inkml:trace contextRef="#ctx0" brushRef="#br0" timeOffset="58970.1688">31720 7024 316 0,'0'-25'-7'15,"11"-3"9"-15,12 1 4 16,11 0-10-16,10 4 8 0,4 1-39 16,4-3-62-16,4 0-65 15</inkml:trace>
  <inkml:trace contextRef="#ctx0" brushRef="#br0" timeOffset="59813.916">31376 11330 118 0,'0'0'4'0,"0"0"-2"16,0 0-2-16,-4 0 1 16,3 0 17-16,-4 1 4 0,3 1-8 15,-3 2-8-15,3 0-3 16,-5-1-3-16,2 4-13 15,-2-1-21-15,-4-1-28 16</inkml:trace>
  <inkml:trace contextRef="#ctx0" brushRef="#br0" timeOffset="60220.0929">30855 11472 261 0,'-2'0'43'16,"0"-5"-26"-16,2-3 3 0,0-4-14 15,2-2-2-15,9-5-2 16,5-8 4-16,5-5-6 15,8-8 1-15,9-4-1 16,3-13 3-16,7-9-6 16,8-11-7-16,3-7-1 0,4-5 2 15,4-1 6-15,2 6 2 16,-5 7 5-16,2 9 8 16,1 13 0-16,-3 10-5 15,-4 8-11-15,-5 8 6 16,1 8 0-16,-10 3-8 15,-2 5-3-15,-8 7 1 0,-7 0-9 16,-10 4-26-16,-6-2-50 16,-6 3-22-16</inkml:trace>
  <inkml:trace contextRef="#ctx0" brushRef="#br0" timeOffset="60548.2315">32004 9912 303 0,'3'-17'-14'15,"10"2"25"-15,-6 2 7 16,4 4 3-16,0 6-7 16,5 3-6-16,2 2-8 15,1 14 2-15,2 8-2 16,0 11 0-16,-3 4 0 0,2 3-8 16,0 3 4-16,-4-2-8 15,4-4-13-15,-3-5-20 16,0-7-31-16,-9-7-1 15</inkml:trace>
  <inkml:trace contextRef="#ctx0" brushRef="#br0" timeOffset="60970.0293">32072 10203 332 0,'-4'-15'2'0,"1"-2"29"0,3 1-14 15,0-4-2-15,0 0-7 16,7 1-7-16,6-3-2 16,3 4-3-16,4 1 0 15,3 1 6-15,4 5-5 0,4 5-5 16,-2 5-9-16,-1 1 9 16,-1 0-8-16,-2 8-5 15,-7 8 1-15,-2 1-10 16,-1 0-1-16,-8-1 20 15,-2-1-2-15,-2-4-1 16,-1-5 10-16,-2 0 4 0,0-4 2 16,0-2 67-16,-3 0-3 15,-2-8-51-15,-2-2-4 16,-2-5 7-16,3 2-1 16,0-5-6-16,3-2-3 15,0-2-6-15,3-1-2 16,0 0-3-16,0 0-15 0,3 3-3 15,2 3-12-15,2 2-16 16,3 5-32-16,-3 4-1 16,1 1-20-16</inkml:trace>
  <inkml:trace contextRef="#ctx0" brushRef="#br0" timeOffset="61516.8756">32505 9789 92 0,'11'-14'22'0,"-4"1"21"15,-4 2-4-15,1 2 14 16,-4 6-14-16,0-1-2 0,0 4-26 16,0 0-7-16,-7 9-9 15,0 7 2-15,0 4 2 16,-4 3 1-16,5 2 0 16,-1 0 0-16,6 0-1 15,1-2 1-15,0-3 0 0,0-6-4 16,8-4 1-16,3 0-2 15,2-7 1-15,-4-3-7 16,1 0 0-16,0-3 16 16,-2-8 0-16,-1-5-3 0,-1-2-2 15,2-7 1-15,-7 0 3 16,1 2 1-16,0-1-3 16,0 3-1-16,-2 5 5 15,1 5 6-15,1 6-7 16,0 3 0-16,-1 2-5 15,3 0-5-15,-1 4 1 0,5 3-1 16,-1 2 6-16,0 0-3 16,0-1-5-16,-2 0-3 15,3-4 2-15,1-1 0 16,-2-3-4-16,4 0 1 16,0-2 10-16,3-9-11 15,2-1-12-15,5-4-26 0,-4-3 12 16,0-1-21-16,-4-2 21 15,1 4 19-15,-4-1 41 16,-5 6 12-16,-1 3 52 16,-1 4-12-16,-1 6-20 0,0 0-52 15,-1 8-9-15,2 9 10 16,-3 1-3-16,0 5-17 16,0-3-30-16,0-4-45 15</inkml:trace>
  <inkml:trace contextRef="#ctx0" brushRef="#br0" timeOffset="61720.0205">32649 9488 404 0,'-2'-10'-3'16,"2"1"5"-16,0 8-3 15,5 1-28-15,2 0-28 16,4 4 10-16,2 6-38 16,1-2 20-16,-1 3-37 0</inkml:trace>
  <inkml:trace contextRef="#ctx0" brushRef="#br0" timeOffset="62001.2512">32793 9551 96 0,'8'7'24'0,"3"3"2"16,-3-2-10-16,0 3 0 15,-2 0-9-15,0-2 8 0,-2-3-8 16,-1-1-1-16,0-2-1 16,-3-3 3-16,0 0 50 15,0-2-3-15,0-9-31 16,2-7-19-16,-2-1-4 16,3-4 1-16,-3-6-1 0,2 0 0 15,2 2 0-15,-3 2 0 16,3 5 3-16,-2 2 15 15,9 8-3-15,-1 8-5 16,6 2-12-16,4 1-2 16,4 15 1-16,4 7-6 0,5 4-26 15,-1 4-20-15,2-3-55 16,0-5-96-16</inkml:trace>
  <inkml:trace contextRef="#ctx0" brushRef="#br0" timeOffset="63907.3245">29183 12038 204 0,'4'0'-1'0,"3"-2"2"16,3 1-2-16,3-2 1 15,1-1 2-15,8 1 2 16,-3 3-2-16,5 0-2 16,1 0 2-16,2 0-2 15,2 0 0-15,3 0 0 16,4 0 1-16,2 0-2 0,5-3 5 15,2-3-2-15,2 1 6 16,-1-2 14-16,-1 0-9 16,2 1 0-16,-4 3-4 15,0 0-4-15,1 1-5 0,5 1-2 16,-1-2 6-16,1 2 2 16,4-1-5-16,1-2 0 15,1 0 0-15,-1 0-1 16,3-4-3-16,-1 1 3 15,-2-1-2-15,-4 2 2 16,-1-1 2-16,-1-3-2 16,-1 2 0-16,-1 1 0 0,6-2 0 15,-1 0-4-15,2 3 6 16,3-1-2-16,0 1 0 16,-2 1 0-16,-2 2 2 15,0-1-2-15,-3 1-2 16,-3-2 4-16,1-3-4 0,-1 2 5 15,5-7 2-15,-2 2 9 16,-1 0-1-16,-5 0 0 16,2 4-6-16,-6 0-4 15,1 2 0-15,-6-2-3 16,-1 3 1-16,-1 1 2 0,0-3 0 16,0 3 0-16,2 0-3 15,-1 0 2-15,-1 0-1 16,0-3 0-16,0-1-1 15,-1 2 1-15,0-1-1 16,-3 1-1-16,3 2 0 0,-8-1-5 16,1 1-11-16,-5 1-9 15,1 0-10-15,2 2-16 16,-3-1 12-16,5-1 27 16,1-2 4-16,0 1-18 15,-4-3-45-15</inkml:trace>
  <inkml:trace contextRef="#ctx0" brushRef="#br0" timeOffset="64376.0437">32211 11431 333 0,'-6'-7'1'16,"-3"0"4"-16,4 5-3 0,1 1-2 16,1 1 1-16,1 0-2 15,-2 3 0-15,4 6-5 16,0 0 3-16,0 0 2 16,0 2-2-16,6-1 1 15,2 3 0-15,7 0 3 0,-1-3 2 16,3 3-4-16,0-5 1 15,1 3 4-15,1 0-3 16,-4-2 1-16,2 0 0 16,-1 0-2-16,-1-1 1 0,-3 2-1 15,-4-2-5-15,-1 1-6 16,-2 0 0-16,-3 0 7 16,-2-1 4-16,0 1 0 15,-4-1 4-15,-6 1-1 16,-2 5 8-16,-6 3 1 15,-6 8 0-15,-2 5-2 16,-6 8-2-16,-8 8 1 0,-1 4-6 16,-5 4-2-16,4 4-1 15,-1-1-14-15,1-2-33 16,3-9-76-16</inkml:trace>
  <inkml:trace contextRef="#ctx0" brushRef="#br0" timeOffset="65001.0345">30955 12659 360 0,'-3'0'5'16,"-1"-2"6"-16,3 0-3 0,1 2-7 15,0 0-1-15,0 0-5 16,0 11 2-16,3 3 5 15,2 6 4-15,2 3 0 16,1 5 0-16,1 3-1 0,-1-1-4 16,1 1 0-16,3-5-2 15,-4 0-8-15,-1-7-26 16,-5-6-27-16,-2-8-65 16</inkml:trace>
  <inkml:trace contextRef="#ctx0" brushRef="#br0" timeOffset="65204.1237">30850 12543 275 0,'-4'-13'170'0,"2"-1"-167"15,-2 3 1-15,4 2-4 16,0 6-12-16,11 1-42 15,2 2-2-15,1 0-19 16,-1 0-53-16</inkml:trace>
  <inkml:trace contextRef="#ctx0" brushRef="#br0" timeOffset="65485.3397">31138 12539 328 0,'2'-5'41'15,"-2"0"-9"-15,0 1-4 0,2 4-17 16,1 0-10-16,5 5-4 16,1 9 1-16,3 9 4 15,1 4 2-15,3 6 5 16,-1 2-4-16,-3 1-1 15,0 1-2-15,3-3-2 0,-3-2 1 16,0-1-2-16,-2-6-17 16,-5-4-28-16,-3-9-25 15,-2-9-97-15</inkml:trace>
  <inkml:trace contextRef="#ctx0" brushRef="#br0" timeOffset="65657.2291">31152 12791 414 0,'-3'0'18'0,"3"-4"-1"0,0-3-15 15,6 0-9-15,11-4-6 16,5-1-12-16,5-5-1 16,0 0-36-16,2-1-58 15,0 0-72-15</inkml:trace>
  <inkml:trace contextRef="#ctx0" brushRef="#br0" timeOffset="66188.4097">31476 12648 231 0,'4'-2'25'16,"-4"-3"-17"-16,0-4-8 0,0 0 3 15,-4 0-8-15,-3 0 3 16,-4 2 3-16,0 0 0 15,-3 1 2-15,1 3 23 16,1 3 0-16,1 0 1 16,0 0-7-16,2 11-13 0,1 1-6 15,2 8-1-15,0-1 0 16,5 4 1-16,1-1-2 16,0-2-1-16,8-2 0 15,4-4 3-15,2-4 2 16,2-4-1-16,2-3 2 0,0-3-3 15,0 0 0-15,2-3 0 16,0-4-1-16,-6-2-4 16,0 1-10-16,-5-2 2 15,-4 1 14-15,1-2-2 16,-6-1 1-16,0-2-9 16,0-1 1-16,0-1 2 0,0-2 3 15,0 6 3-15,0-1 0 16,0 4 4-16,0 2 0 15,0 5 0-15,0 2-1 16,0 0-4-16,0 0-3 16,1 2 2-16,5 7 1 0,0 0 0 15,-1 3 1-15,0-1 0 16,2 4 2-16,3-5-3 16,0-1 0-16,4 2 0 15,3-7-1-15,1-1-7 16,1-3-20-16,5 0-31 0,-1-5-37 15,1-8 17-15</inkml:trace>
  <inkml:trace contextRef="#ctx0" brushRef="#br0" timeOffset="66938.3616">31821 12564 27 0,'5'-20'62'0,"-1"1"1"16,-4 5 39-16,0 5-33 16,0 3-39-16,0 4-14 0,0 2 1 15,0 0-11-15,-8 10-7 16,1 5-1-16,0 5 2 15,-1 5-1-15,0 0 1 16,3-2 1-16,1-3-2 16,4-2-1-16,0-6 0 0,0-1-1 15,5-6 2-15,1-3-4 16,0-2 1-16,1 0 7 16,-2-5 2-16,4-8 0 15,-2-3-3-15,2-2 0 0,-2-1-2 16,-2 1 1-16,2 2-1 15,1 2-2-15,-1 5 3 16,0 5-2-16,2 4-2 16,1 0 0-16,-2 0 0 15,4 9 1-15,2 1 2 16,0 2 0-16,0-4 0 16,0-1 0-16,3-1-7 0,-1-5 1 15,0-1-8-15,0 0-18 16,-1-7-18-16,-3-5-26 15,-5-3 17-15,-1 0 3 16,-4-5 44-16,-2-3 34 0,0-2 27 16,0-5-17-16,-8-2-11 15,-1-4 7-15,-1 2 5 16,-2 2-11-16,4 5-16 16,-5 6 21-16,6 6 15 15,1 5-28-15,-1 10 0 0,6 0-9 16,-1 10-10-16,2 10 1 15,0 7 4-15,0 6-1 16,0 5 1-16,9 3-5 16,2-2 5-16,5 0 2 15,0-4-4-15,3-5 2 0,1-5-1 16,1-8-2-16,-2-6-8 16,-1-7-5-16,-1-4-11 15,2-5 6-15,-4-10-3 16,0-6 1-16,-4-2-7 15,-2-4 37-15,-2 0 14 16,-3 2-8-16,-2 6 7 0,-1 4 26 16,-1 3 2-16,0 7-15 15,0 2-14-15,0 1-13 16,0 2-5-16,4 0-4 16,-1 5-4-16,1 3 7 15,0 5 0-15,1-1-1 0,1 4-1 16,-5 0-25-16,-1-1-13 15,0-6-57-15,0-8-65 16</inkml:trace>
  <inkml:trace contextRef="#ctx0" brushRef="#br0" timeOffset="67110.2322">32109 12118 414 0,'0'-7'-28'0,"-2"1"2"15,-3 5-66-15,0 1-156 16</inkml:trace>
  <inkml:trace contextRef="#ctx0" brushRef="#br0" timeOffset="67313.3624">31912 12469 430 0,'19'-3'0'0,"-2"-9"-23"15,8 1-3-15,8 2 15 16,-1-2-9-16,-2 0-45 15,-1 3-65-15</inkml:trace>
  <inkml:trace contextRef="#ctx0" brushRef="#br0" timeOffset="67953.8988">32347 12325 258 0,'6'0'78'0,"-4"0"-57"0,-1 4-23 16,-1 4 2-16,4 7 2 15,-1-1 0-15,1 2-1 16,3 0-1-16,0 0 0 16,2-5 0-16,4-1-1 0,0-2 0 15,-1-4 0-15,2-4 1 16,-3 0-2-16,-2 0 4 16,-2-8-3-16,-5-2 1 15,-2 0 0-15,0 2 1 16,-6-3 2-16,-6 2-3 15,-4 2-2-15,-4 2-5 0,-1 1 5 16,0 1 3-16,6-1 0 16,0 0 1-16,5 2 4 15,4-1-1-15,6-2-1 16,0-1-4-16,0-1 2 16,6 0-12-16,4-2-2 0,5 0 17 15,0 2-3-15,6-2 1 16,0 3-1-16,-1 2 1 15,3 1-3-15,1 3 1 16,-1 0-1-16,-2 4 0 0,3 9 0 16,-4 3 1-16,-5 1-1 15,4 1 1-15,-7 0-1 16,-3-4 0-16,-3-3-5 16,-3-4-2-16,-3-3-7 15,0-4-6-15,0 0 20 16,-9-5 5-16,0-8-24 15,-3-3-2-15,-1-2 18 0,6-3 18 16,0-3 8-16,0 3-12 16,1 0-1-16,6 1-3 15,0 6 8-15,0 5 4 16,0 2-3-16,9 7-12 16,3 0-4-16,7 10-3 0,0 4 3 15,3 8-1-15,3 2 2 16,-1 0-2-16,-3 3-13 15,0 2-7-15,-2-6-21 16,-4-4-59-16,-8-9-119 0</inkml:trace>
  <inkml:trace contextRef="#ctx0" brushRef="#br0" timeOffset="68531.9819">30837 13137 148 0,'18'0'5'0,"5"0"3"15,5 0-4-15,4-5 12 0,0 1 3 16,2-2-10-16,4 2-2 15,-1 0-5-15,1-2-1 16,-2 1-1-16,0-2 27 16,2-2-1-16,-1 0-3 15,5-2-3-15,2-3-5 16,7-2-1-16,2 0 1 0,5-5-3 16,5-1-7-16,7-3-1 15,4-3 1-15,9-1-3 16,-3-2 1-16,4 1-1 15,4-2 0-15,2 2-2 0,-2 5 2 16,-4 2-2-16,-1 3 0 16,-5 6 0-16,-10 3-4 15,-7 2-28-15,-8 4 3 16,-4 1-3-16,-10 1 10 16,-3-3 9-16,-7 4-2 15,-11-1-41-15,-4 1-26 16</inkml:trace>
  <inkml:trace contextRef="#ctx0" brushRef="#br0" timeOffset="69000.7159">30901 13250 290 0,'-39'14'116'0,"5"-4"-120"16,5-1-6-16,9-2-5 16,6 3 1-16,9-4 0 0,5-4 0 15,5-2-28-15,13 0 46 16,8-7 3-16,13-5-2 15,7-5 0-15,13-5 2 16,11-4 6-16,8-4 3 16,5-4-2-16,2 2-1 15,9 0 8-15,-5 1-3 0,7 3-7 16,-1 3-5-16,8 2-1 16,-3 1-3-16,-1 5-2 15,-6 2 1-15,-3 3-9 16,-6 3-12-16,-4-2 3 0,-7 3 8 15,-3 0-1-15,-7 1 10 16,-8 2 0-16,-7 1-2 16,-9 4-20-16,-10 0-10 15,-8 0-19-15,-8 0-29 16,-8 0-17-16</inkml:trace>
  <inkml:trace contextRef="#ctx0" brushRef="#br0" timeOffset="70219.474">27321 12050 161 0,'-9'0'-3'0,"-2"0"21"0,4 0 2 15,0 0-6-15,5-3 0 16,0 3 10-16,2-3-14 16,0 0-10-16,4 0 0 15,8 0 7-15,1-3 2 16,3 0-4-16,2 3-1 15,2-2 1-15,-1 4-3 16,3-3 0-16,2 2-1 0,3 2 1 16,-1 0 0-16,3 0-2 15,3 0 0-15,-3 0 0 16,3 6 1-16,0-2-2 16,5 0 2-16,2-1-1 15,0 1 0-15,5 0 1 0,2-2-3 16,0-1-5-16,0 1-4 15,3-2 2-15,0 2-5 16,0-2-27-16,-1 0-7 16,3 0-20-16</inkml:trace>
  <inkml:trace contextRef="#ctx0" brushRef="#br0" timeOffset="71594.3827">28096 12091 92 0,'-1'0'26'0,"1"-1"13"15,3-4-25-15,8-1-11 16,5 0-2-16,2 1 5 16,4-2 5-16,3 2-5 15,-2 3-3-15,4 0-2 16,2 2 1-16,3 0-2 0,2 0 1 15,-1 0 0-15,4 0 1 16,3 0 0-16,3 0 4 16,0 0-2-16,2-2-1 15,1-1 18-15,3-3-16 16,4 1-3-16,-4-2 0 0,5 1-2 16,-3 3 2-16,-1-1-3 15,0 2 2-15,-1 2-2 16,-3-3 1-16,2 3-1 15,0-3 1-15,0-1 1 16,-1 3-2-16,2-5 2 0,-3 0 2 16,1 1 4-16,-1 2 1 15,-2-4-7-15,0 3 1 16,0 0-1-16,-3 1 1 16,-2 2-3-16,-5-2 1 15,0 3 1-15,-3 0-2 16,-1 0 2-16,-1-1-1 0,3 1 0 15,-1-4-1-15,1 2 1 16,-1-1 1-16,-1 1-2 16,-1 0-3-16,-2 2-2 15,-2 0 4-15,-1 0-2 16,1 0 3-16,-2 0 1 0,0 0 1 16,3 0-1-16,2 0 1 15,0 0 4-15,2 0-4 16,-1 0-1-16,5 0 0 15,-2 0 1-15,0 0-2 16,2 0 2-16,-1 0-1 0,2-3 0 16,3 0 2-16,-3-2-1 15,2 2 0-15,-4-1-1 16,1 3 1-16,0-3-2 16,-2 0 1-16,2 0 1 15,3 2-1-15,2-2 0 0,0-2 3 16,0 1 1-16,5-1-3 15,2 1 0-15,-2 0-1 16,2 0 1-16,1-1 0 16,-4-1-1-16,1 3 1 15,-3-3 0-15,1 4-1 16,-1-2 2-16,0 2-2 0,0 1 0 16,-2 1 0-16,3 1 1 15,-3 0-3-15,-2 0-5 16,1 0-2-16,-1 0 1 15,-3-2 6-15,1 0-1 0,1-1 4 16,-2-1 0-16,0 1 2 16,0-1 4-16,0 3-3 15,-3-1-3-15,-2 0-3 16,-6 0-3-16,-1 2-11 16,-5-1-21-16,-2-2 21 15,1 2 7-15,-5-1 0 0,3-2 6 16,-1 1 5-16,0-1-1 15,-1 1-3-15,1-1 0 16,-3 0-11-16,2 1-25 16,-2-2-27-16</inkml:trace>
  <inkml:trace contextRef="#ctx0" brushRef="#br0" timeOffset="71984.9807">32095 11480 310 0,'-1'-6'9'16,"1"1"-3"-16,0 1 1 15,0 4-6-15,0 0-18 16,7 0-17-16,8 6 34 16,4 3 3-16,4 3-4 15,4 1 5-15,4 1-3 0,1 4 0 16,-1-1 0-16,-3 1-3 16,-2 2 0-16,1-2 0 15,-8 1 2-15,-2 1-1 16,-7 2 0-16,-7-2-4 0,-3 0 9 15,-1 4-2-15,-17-3 1 16,-9 5 2-16,-10 0 0 16,-12 1-3-16,-12 3-2 15,-12-2-27-15,-14-6-67 16</inkml:trace>
  <inkml:trace contextRef="#ctx0" brushRef="#br0" timeOffset="73141.1382">27382 10283 138 0,'-9'-10'37'15,"0"-3"-29"-15,3 0 4 16,1 4-2-16,2 0 2 16,1 4-5-16,2-1-2 0,0 3-6 15,0-1-9-15,7 3 15 16,2 1-8-16,2 0 3 16,-1 0-2-16,5 0 0 15,-1 0 2-15,3-2-7 0,2-1 4 16,-1 1 7-16,-2 0-3 15,0 2 1-15,0 0-1 16,-3 0-4-16,3 4 2 16,-1 2 1-16,-1 1-1 15,2 6 0-15,2-2 1 16,2 5 2-16,0 0 1 0,1 3-2 16,1 1-1-16,-1 0 2 15,1 0-1-15,-3-3 0 16,2 1 0-16,-4 0-1 15,1-2 1-15,-1-2-1 16,0 2 0-16,0-1 0 0,0 1 1 16,3-2-2-16,0 2 1 15,1 1 0-15,1 2 0 16,4 0 0-16,-1-1 0 16,-3 3 1-16,4 0-1 15,-3-3 0-15,3-3 1 0,-4 3-1 16,4 0-1-16,-3-3 2 15,1 2-1-15,-2 1 0 16,2 1 0-16,0-1 1 16,-1 2-1-16,2-5 0 15,0 3 0-15,2-1 0 0,0-2-1 16,0-2 1-16,0 1 0 16,2-2 0-16,-2 1 1 15,0 2 2-15,-3-3-3 16,2 4-2-16,-1-4 4 15,0 5-2-15,2-3 0 16,0 0 0-16,-1-1 0 0,5-1-4 16,2 0 3-16,1-1 6 15,0 0-5-15,0 0-2 16,-1-1-9-16,-1 0-9 16,0 0 7-16,-1-3-44 0,-3 0-14 15</inkml:trace>
  <inkml:trace contextRef="#ctx0" brushRef="#br0" timeOffset="73719.2327">28910 11128 156 0,'9'0'7'0,"3"-2"20"16,0-1-1-16,3 3 7 15,5 0-9-15,2 0-8 16,5 0-8-16,4 0-5 0,-2 8-2 16,8 7 0-16,2-3 0 15,4 8 0-15,1-4-1 16,0 4 0-16,3-3 1 15,1 3-3-15,3-3-2 16,0-4-8-16,2 0-13 16,1-2-17-16,0-6-4 0,0-5-55 15</inkml:trace>
  <inkml:trace contextRef="#ctx0" brushRef="#br0" timeOffset="75781.8167">29856 10213 136 0,'0'0'41'15,"-2"0"5"-15,2 0-12 16,0 0-5-16,2 0-5 16,8 0-21-16,4-3-2 15,2-2 5-15,2-1-3 0,5 1-6 16,2-3 3-16,4 0-2 15,0-1 8-15,3-2-5 16,1-3-8-16,1-2 14 16,0-1-7-16,-2-4 2 15,2 0-2-15,0-4 3 16,0 0-3-16,-2-2 0 16,3-2 1-16,-1-2-1 0,-2-4 1 15,1 0-2-15,-1 3 1 16,2-4-3-16,-2 4 3 15,-1 2 0-15,1 3 2 16,-3-3-4-16,0-1 0 16,-4-3 2-16,0-7 0 0,0-2-1 15,-2-3-1-15,-1-2 5 16,0 0-3-16,-1 3 2 16,2 4-2-16,-3 4 0 15,1 1 0-15,-1 1 2 16,1 1-2-16,-1-4-2 0,-1 1 1 15,1-5 1-15,-3 2-1 16,2 2 0-16,-2-1 1 16,1 4 2-16,-2 2-3 15,-1 4 7-15,-3 6-2 0,-2 6-2 16,-3 6-2-16,-6 6-6 16,-1 5-43-16,0 0-64 15,-13 12 29-15</inkml:trace>
  <inkml:trace contextRef="#ctx0" brushRef="#br0" timeOffset="76547.3877">29820 11541 155 0,'12'0'28'0,"0"0"-20"16,4 0-4-16,4 0 1 15,5 0 0-15,2 0 4 16,5-4 17-16,2 0-19 0,4-3 0 16,4 2-2-16,2-2 0 15,1 0 2-15,5-1-4 16,1 1-2-16,5-2 1 15,3 2 0-15,2-2 3 16,-1 2-2-16,4-4-2 16,0 4 2-16,3-2 3 0,3 0-4 15,1 0 1-15,3 4-1 16,-1 0-1-16,-3 3 0 16,-2 2-1-16,-7 0-3 15,-7 0-41-15,-6 0-9 16,-6 0-50-16</inkml:trace>
  <inkml:trace contextRef="#ctx0" brushRef="#br0" timeOffset="77422.3279">30015 10281 143 0,'3'-8'6'0,"4"-4"-5"16,0 2 5-16,0-1 7 15,3-3-4-15,2-1 0 16,1 0 0-16,3-3 3 15,2 0 0-15,3-4 14 0,4-1-17 16,6-3 3-16,5-3-4 16,4-3-1-16,4-1-2 15,1 0-2-15,0-5 0 16,-2-4-3-16,1-1 2 16,-2-2-2-16,-1 1 2 15,1-1-1-15,-1 2 14 0,3-1 5 16,0 1-2-16,-1 1-5 15,4 2-6-15,-1-2-4 16,1 4-2-16,-2 0 0 16,-3 2-1-16,-5 1 0 15,-3 3 1-15,-5 4-3 0,-4 3-9 16,-9 5-3-16,-3 5-9 16,-4 0-3-16,-6 9-46 15,-3 0 9-15,0 6 6 16,-10 0-52-16</inkml:trace>
  <inkml:trace contextRef="#ctx0" brushRef="#br0" timeOffset="78031.6548">30575 9869 99 0,'34'-45'50'0,"0"-3"-40"15,5-6 9-15,1-1 1 16,3 1 2-16,1-2 13 16,4-1-17-16,-2 1-6 15,4 0-10-15,1 2 1 16,2 2-3-16,-2 2 0 0,-4 2 0 15,-3 0-2-15,-4 0 3 16,-8-1-5-16,0 5 5 16,-6 1-2-16,-3 6 7 15,-3 4 3-15,-2 5-2 16,-5 5-7-16,-4 7 2 16,-3 1-18-16,0 7-32 0,-6 1-16 15,0 1-51-15</inkml:trace>
  <inkml:trace contextRef="#ctx0" brushRef="#br0" timeOffset="79515.9337">32109 10624 198 0,'5'0'-4'0,"4"-6"21"15,-1 1 7-15,4-1-21 16,-7 4-3-16,4 1 2 15,1-1-4-15,1 0 4 0,2 1 3 16,5-2 4-16,5-3 7 16,4-4 1-16,6-2 0 15,6-7 0-15,9-5 0 16,3-2-5-16,8-6 2 0,2-2-2 16,2-2 0-16,1-3 1 15,-4 3-4-15,-4 0 0 16,-2 5 2-16,-6 2 1 15,-3 2-5-15,-8 4 2 16,1 7-3-16,-6 0-3 16,-6 3-2-16,-6 5-1 0,-6 0 0 15,-6 3 0-15,-4 0-9 16,-4-3-20-16,-4 0-38 16,-13-7-32-16,-10-10-131 15</inkml:trace>
  <inkml:trace contextRef="#ctx0" brushRef="#br0" timeOffset="80109.6445">31425 7863 123 0,'-8'3'3'0,"-1"-1"9"15,6-2 2-15,-1 2 2 16,4-2 5-16,0 0 54 15,0-6-34-15,12-5-32 0,5-3-9 16,5-5 5-16,7-5 1 16,9-1 1-16,9-4-1 15,5-4 0-15,6-5 0 16,5-1-1-16,5-2-4 16,-4 1 1-16,1-5 0 15,-8 5 1-15,-1 1-1 16,-6 3 11-16,-1 2-5 0,-6 4 2 15,-2 4-3-15,-1 6-5 16,-6 4-1-16,-4 8-1 16,-6 7-4-16,-5 1-28 15,-8 9-35-15,-5 3-60 0,-6 2 0 16</inkml:trace>
  <inkml:trace contextRef="#ctx0" brushRef="#br0" timeOffset="86546.6769">10952 8078 282 0,'0'-9'11'0,"0"-2"22"0,8 1-17 16,10 4-11-16,5 0-3 16,8 5-1-16,6-2 0 15,7 3 2-15,6-2-3 16,6 2-3-16,5 0 7 15,9 0-5-15,5 0 1 0,8 0 2 16,6 0-3-16,6 0 1 16,3 0-8-16,8 0 9 15,7 0-1-15,2 2 0 16,6 1-2-16,3 2 3 16,-1 3-2-16,3-2-36 15,1 0 37-15,-3-2 0 0,0-3 3 16,0-1-2-16,2 0-9 15,-2 0 13-15,1 0-2 16,-3-3-1-16,2-1-1 16,-9 3-1-16,-6-3 3 15,-7 2-2-15,-12 1 7 0,-12 1-1 16,-12 0-1-16,-8 0 2 16,-14 1-7-16,-9 8-5 15,-12 2 0-15,-13 3-29 16,-10-1-59-16,-14-3-74 15</inkml:trace>
  <inkml:trace contextRef="#ctx0" brushRef="#br0" timeOffset="88000.4531">3658 8647 338 0,'0'-9'-2'0,"0"0"11"15,-4 0 5-15,2 6 9 0,-2-1-11 16,4 2 1-16,-2 1 1 16,0 1-10-16,2 0-4 15,0 5-4-15,-1 6-4 16,1 5 6-16,0 5 2 16,0 3-4-16,1 4-12 0,7 4 2 15,-2 0 7-15,-1 6 1 16,0 3 5-16,0 1 1 15,0 7 0-15,0-3 0 16,-2 8 0-16,-3-3 0 16,0 3 1-16,-3-2-1 15,-9-2 0-15,-1 0-1 16,-9-3 1-16,-2-4 0 0,-3 0 2 16,-3-4-2-16,-1-3 1 15,3-2 1-15,-1-7-1 16,-1-4-1-16,6-2 1 15,2-5 0-15,-1-1 0 0,5-2 0 16,2 0-2-16,4 0 2 16,0-4-1-16,7 1 0 15,0 1-1-15,5-2-1 16,0 2 0-16,5 3-3 16,6 2 1-16,3 0 2 15,6 7 3-15,1 2-1 0,3 5-1 16,3 4 1-16,0 4 1 15,2 3 0-15,-4 4-1 16,2 1 1-16,-2 8-1 16,-7-1 0-16,2 8 1 0,-4 1 1 15,-1 2-2-15,-7 10 1 16,-3-1-1-16,-1 3 1 16,-4 7 4-16,0 4 1 15,0 2-1-15,0 0 3 16,0-2-3-16,0 2-1 0,0-1-4 15,7-3 1 1,3-4-1-16,0 1 2 0,0-4-2 16,5-1 1-16,-3 0-1 15,5-6-5-15,-3-1-27 16,3-4-40-16,-2-9-21 16</inkml:trace>
  <inkml:trace contextRef="#ctx0" brushRef="#br0" timeOffset="89937.8193">4737 8888 229 0,'-12'0'6'0,"5"0"2"0,4 0-7 15,3 0-2-15,0 0-6 16,0 0 8-16,9 2-7 15,2 0 10-15,5-1-2 16,5 1 2-16,7-2 2 0,7 0 6 16,4 0 5-16,10 0-1 15,9 0-1-15,1-3-7 16,6 1-7-16,6-1 1 16,5-2 0-16,1 0-2 15,1-2 0-15,2 0 1 16,3-2 1-16,-5 0-1 0,-2 1-1 15,-1 0 1-15,-2-1 0 16,-2 2 1-16,-6 2 0 16,-4 1-2-16,-5 2 1 15,-10 0-2-15,-4 2 2 0,-12 0-2 16,-4 2 1 0,-9 6 0-16,-4-1-23 0,-6 0 2 15,-5 2-4-15,-2 0-9 16,0-2 10-16,-9 0 0 15,-7 0-20-15,-8-3-51 16</inkml:trace>
  <inkml:trace contextRef="#ctx0" brushRef="#br0" timeOffset="90422.1514">4657 8945 213 0,'0'-5'24'16,"0"-3"21"-16,7 0-18 16,10-1-15-16,1 4-2 15,8-1-8-15,8 1 3 16,1-1-4-16,6 3-1 16,6 0 0-16,3-2 1 15,6 4-1-15,2-1 0 0,3 0 0 16,7-1-1-16,3 1 2 15,5 0-1-15,4-1 1 16,5-1-2-16,0-3 1 16,-2 3-4-16,-5-1 2 15,0-2 8-15,-5 0 1 0,-3 1 2 16,-4 3-5-16,-5 1-1 16,-5 2-3-16,-5 0 0 15,-7 5-4-15,-7 5-40 16,-10-2-49-16</inkml:trace>
  <inkml:trace contextRef="#ctx0" brushRef="#br0" timeOffset="92218.8909">9420 8922 248 0,'7'-5'19'0,"1"-5"7"16,2 5-12-16,1 0-2 15,2 1-4-15,2 1-3 16,1 0-4-16,-1-2 1 0,3 4-1 15,1-3-1-15,1 4 0 16,2-2 2-16,3 2-2 16,3 0 0-16,8 0-2 15,6 0 0-15,3-1 3 16,3 1-1-16,5-2 4 16,0 0-3-16,1 2 0 0,0-1 0 15,-2 1 0-15,2 0 0 16,-2 0 0-16,-4 0 0 15,-1 0-1-15,-2 0 0 16,-2-2 1-16,-7 2-1 0,2 0 1 16,-10 0 0-16,-1-2-1 15,-5 0 0-15,-6 2 1 16,-1 0 0-16,-8 0-2 16,-4-2 1-16,-1 2 0 15,-2-1 1-15,0 1 4 0,0 0-4 16,-2-2-5-16,-5 0-4 15,-1 2 6-15,-7 0 0 16,-1 0 1-16,-2 0-6 16,-2 0 4-16,-3 0 1 15,-2 0-1-15,-1 0-4 16,-2 0 4-16,-1 2 2 16,-2 0 1-16,2-1 0 0,-1-1 0 15,-1 2 0-15,4 0 0 16,0-2 0-16,5 2 1 15,-2 0-1-15,6-1 0 0,2-1 0 16,5 2 0-16,4-2 1 16,0 2-1-16,5-2-1 15,0 0 0-15,2 0-7 16,0 0-11-16,2 0 10 16,7 0 8-16,2 0 9 15,6 0 6-15,7 0 4 16,8 0 0-16,9 1-5 0,10 1-6 15,12 2-5-15,8 3-2 16,10-2-22-16,1-3-64 16,1-2-129-16</inkml:trace>
  <inkml:trace contextRef="#ctx0" brushRef="#br0" timeOffset="92640.7347">15150 8893 63 0,'32'-3'16'0,"-10"0"9"15,-5-3 3-15,-4 4 2 0,-6-2 11 16,-3 1-18-16,-4 0-2 16,0-1-14-16,-5 2-1 15,-10-1-18-15,-6 3-8 16,-6 0-24-16,-2 0-12 16,-7-2-50-16</inkml:trace>
  <inkml:trace contextRef="#ctx0" brushRef="#br0" timeOffset="96641.1958">3914 9193 21 0,'0'-11'182'0,"0"-2"-158"16,0 0-8-16,0 0-3 15,0 2-1-15,0-3-5 16,0 3-3-16,3 1-5 15,-3 1 5-15,2 0-1 16,0 2 7-16,0 2-2 0,-2 1-1 16,0 2 0-16,0 1 2 15,0 1-7-15,0 0-3 16,0 0-2-16,-7 7 0 16,-2 5 2-16,0 6-1 15,-6 3 1-15,3 4 2 0,-3 4-1 16,0 5 0-16,0-1 0 15,-1 3 0-15,3 5 0 16,1 0 0-16,1 2-1 16,2 1 2-16,2 0-3 15,2-2 2-15,3-4 1 16,2-3-2-16,0-3 1 0,0-4-1 16,2-4 1-16,3-4 1 15,0-2-1-15,0-3 0 16,1-2 0-16,-2-3 0 15,-2 0 0-15,-1-7 0 16,-1 1 1-16,0-1 2 0,0 1 8 16,0-2 5-16,0 1 0 15,-5 0-4-15,-1 1-5 16,1 0-1-16,0 0-1 16,-1-3 0-16,3 1-4 15,-1 0 1-15,3-1-4 16,-1 3 1-16,2 0 0 0,0 3 0 15,0 2 1-15,0 5-3 16,0 6 2-16,7 4 1 16,2 9-1-16,-1 6 0 15,2 6 2-15,-5 6-1 16,2 7 0-16,-3 0 1 0,-3 5-2 16,-1 0 1-16,0-1 1 15,0 4-1-15,0-3 2 16,0 4 3-16,-1 4 1 15,1 2-1-15,0 2-2 0,1 1 3 16,12 0-2-16,3-5-4 16,6-3 2-16,2-6-2 15,0-1 0-15,3-2-1 16,0-7-36-16,-2-4-43 16,-3-7-42-16</inkml:trace>
  <inkml:trace contextRef="#ctx0" brushRef="#br0" timeOffset="98672.3097">10735 9583 141 0,'-5'-5'24'16,"2"-4"-4"-16,3 0 3 15,0 2-2-15,0 0 10 16,0 1-18-16,0 1-10 0,5 0-3 16,5 0 0-16,2 1 0 15,3 1 0-15,2-1-1 16,7 4 4-16,3 0-9 15,5 0 13-15,2 0-3 16,5 0-4-16,8 4 0 0,3 0 0 16,2 4 0-16,8 1 0 15,2 0 1-15,5-4-1 16,9 2 0-16,0-1 0 16,11-3-1-16,4 0 2 15,4 1-3-15,6 0 2 0,7-1 1 16,3 1 0-16,4-1-1 15,4 1-1-15,4 2-4 16,5-3 9-16,3 2-7 16,6-3 8-16,0 1-5 15,6-3-2-15,2 2 4 16,5-2-3-16,1 0-5 0,0 0-3 16,5 0 10-16,2 0-20 15,3 0 17-15,-8 0 1 16,1-2 2-16,-3-1 4 15,-2-4 6-15,-6 2-4 0,-2-3 3 16,-5 1-3-16,-4 0-2 16,0 0 2-16,-5 0-6 15,-6 0 1-15,-2 2-2 16,-12 1 1-16,-10 1 1 16,-9 3-2-16,-12 0 0 15,-12 0-9-15,-16 8-33 0,-10 1-19 16,-13-3-70-16</inkml:trace>
  <inkml:trace contextRef="#ctx0" brushRef="#br0" timeOffset="100767.1204">6466 10522 163 0,'0'3'35'0,"0"-3"-41"16,0 3-12-16,5-3 29 0,0 2-3 16,0-2-1-16,3 0-4 15,1 0-2-15,2 0-1 16,-2 0 1-16,3 0-1 15,3-2 0-15,-1-2 1 16,5-3 3-16,-2 0 1 16,8-1 0-16,1-1 6 0,1 2 7 15,5-1-6-15,0-2-1 16,4 2-1-16,5 0-3 16,-1-1-3-16,5 2 1 15,-1 0-2-15,7-2 1 0,-1 2-2 16,6-2 11-16,2 2-13 15,5-2 1-15,10 4-1 16,3-4 0-16,6 3-3 16,7 1-6-16,7 2-7 15,-1 1-1-15,0 2-4 16,-4 0 10-16,-3 0 10 0,-3 0-1 16,-8 0 4-16,-5 0 15 15,-5 0-6-15,-6 2 5 16,-4-2 11-16,-4 1 1 15,-5-1-4-15,-4 0-5 16,-5 0-8-16,-5 0-6 16,-4 0-3-16,-6 4 0 0,-2-1-2 15,-5 3 0-15,-5 5-21 16,-7-4-45-16,-5 1-35 16,0-2-39-16</inkml:trace>
  <inkml:trace contextRef="#ctx0" brushRef="#br0" timeOffset="102048.3459">10691 10502 152 0,'0'-9'13'16,"0"1"-3"-16,0-2 2 16,0 2-1-16,0 1 13 15,0-1-9-15,0 2-3 16,0 0-1-16,0 2-1 0,0 3 4 16,0-1-5-16,0-2-10 15,7 4 2-15,3 0 1 16,7 0 0-16,3 0-2 15,4 0 0-15,4 0 1 16,5 0-1-16,6 4-1 0,0-4 2 16,5 2-2-16,7-2 2 15,3 0-2-15,7 0 1 16,4 0 1-16,3 0-1 16,8 0 0-16,-1 0-3 15,6 0 5-15,2 0-1 16,-3 0-2-16,3-2 4 0,0-2-1 15,-1 3-1-15,-1-3 0 16,2 2-1-16,-6-2 1 16,-2 3 0-16,1-1 2 15,-10-2-2-15,-3 3-1 16,-6-3 1-16,-3-2 1 0,-9 2 1 16,-8-4-2-16,-2 3 1 15,-12 0-2-15,-8 1-8 16,-12 0-39-16,-6-3-64 15</inkml:trace>
  <inkml:trace contextRef="#ctx0" brushRef="#br0" timeOffset="103860.7166">15956 10490 222 0,'0'0'37'0,"0"-4"-14"16,2-2-18-16,5 1 3 15,4-2-4-15,3 2-1 0,6 2-5 16,5-3 5-16,6 1-1 15,6 2-4-15,4-1 1 16,12-2 2-16,6 5-2 16,7-1-4-16,4-2 1 15,11 0-2-15,6 3 3 0,1-3 3 16,3 2-7-16,3-1 2 16,3 1 0-16,-1-1 7 15,3-3-4-15,-1 2 4 16,-1 0-1-16,3-2-1 15,-3 1 3-15,-4 1 2 0,-1-2-1 16,-8 5-2-16,-7 1 0 16,-7 0-1-16,-13 4-12 15,-16-1-76-15</inkml:trace>
  <inkml:trace contextRef="#ctx0" brushRef="#br0" timeOffset="106141.8024">6291 11348 264 0,'-7'-18'9'15,"-1"-2"-10"-15,2 6 4 0,0-1 6 16,3 5-4-16,3 1-1 16,0 0-4-16,0 0-2 15,0 2 2-15,0 0-1 16,3 0 4-16,-1 2-1 15,4 1-2-15,-1-2 2 0,2 3-10 16,2 1 11-16,2 0-9 16,3 0 13-16,3 2-3 15,2 0-4-15,3 0 1 16,3 0-2-16,2 0 10 16,2 0-5-16,2 0-4 15,1 4 0-15,5 1 0 0,-1-1 0 16,7 0 0-16,2-1 0 15,1 1-1-15,5-2 1 16,1-1 2-16,3 1-8 16,-4 0 8-16,1-1 1 15,1 3-3-15,-2-2 0 0,3 0 1 16,0 0-1-16,2 0-1 16,5-2 1-16,-4 0 0 15,6 0 1-15,2 0 0 16,3-2 1-16,-1-4 0 15,-1 1 0-15,2 1 0 0,-4 1-1 16,-1-1 2-16,1-1-2 16,-4 1 2-16,-1 1-1 15,-1-3 2-15,-2 4 2 16,-2-1-2-16,-6 0 3 16,-1-1-1-16,-6 0-3 0,-2 2 0 15,-7 0-1-15,-2-1-1 16,-5 3 3-16,-3-2-3 15,-2 1 0-15,-5-1 0 16,4 0 0-16,-5 0 0 16,6 2-1-16,-6 0 0 15,2 0 1-15,3 0-2 0,-4 0 1 16,4 0-3-16,-2 0-4 16,-2 2 0-16,2 0-4 15,0 0-3-15,0-1 2 16,0 1 0-16,0-2 9 0,-2 0 2 15,-1 0-1-15,-1 0 3 16,-1 2-1-16,0-2 0 16,0 1 0-16,-2 1 0 15,4 0 0-15,-4 2 0 16,5 3-16-16,-3-2-56 16,-3 2-14-16</inkml:trace>
  <inkml:trace contextRef="#ctx0" brushRef="#br0" timeOffset="106938.6143">10436 11221 153 0,'9'0'8'0,"4"0"9"15,-1-2-10-15,7 1 12 16,1-1-10-16,2-2-4 16,4 2-1-16,2-1 2 0,5 1 0 15,1-2 0-15,5 1-3 16,5 1 1-16,2-1-2 16,3-1-1-16,4 0 0 15,1 0 1-15,3 1-1 0,1 0 1 16,1-3 6-16,-1 1 2 15,0-1-2-15,3 1-2 16,-3 0 3-16,-2 0-4 16,1-3 3-16,-2 4-4 15,0-1 5-15,-7 2-7 0,-4 1-1 16,-5 0 0-16,-6 1-4 16,-6-1 4-16,-6 2-6 15,-5 0 5-15,-1 0-17 16,-8 0-14-16,-2 0-7 15,-5 2-31-15,0-2-87 16</inkml:trace>
  <inkml:trace contextRef="#ctx0" brushRef="#br0" timeOffset="108907.2161">18750 11348 238 0,'38'-18'24'16,"-3"-2"-19"-16,3 6-3 15,-3 1 5-15,-5 1 0 16,-3 1-5-16,-4 0 0 16,-3 1 1-16,-6 1 11 15,-2-2-4-15,-4 4 3 0,1 0-6 16,-4 1-2-16,1 3-3 15,0-2-2-15,-3 1 0 16,2 0 1-16,2 1-1 16,0-1 0-16,5 3 0 0,3-3-1 15,5 2 1-15,6 1-2 16,2 1-1-16,3 0 3 16,6 0 0-16,-3 0 0 15,6 0-1-15,-2 0 0 16,-4 0 8-16,-2 0-4 0,-3 0-1 15,-3 1 2-15,-7-1 0 16,-9 0-1-16,0 0 0 16,-5 0 0-16,-3 0 2 15,0 0-1-15,-2 0-5 16,0 0-4-16,0 4-29 16,-4-1 13-16,-6 4-14 0,-5-1-20 15,-4-2-29-15</inkml:trace>
  <inkml:trace contextRef="#ctx0" brushRef="#br0" timeOffset="111578.9056">17707 11485 231 0,'25'-4'12'0,"4"-6"5"16,0-1 2-16,5 2-5 0,3 0 0 16,6 2 5-16,4-2-15 15,5 0-2-15,5 4-1 16,6-4 0-16,8 2 0 16,5-2-1-16,2 0 0 15,4 2 0-15,4-4-1 0,4 2-3 16,0 0 0-16,3-2 2 15,3 5 3-15,-1-5 2 16,1 2-3-16,-2 0-1 16,-4 0 0-16,-4 2-2 0,-5-2 5 15,-2 2-4-15,-7 0 9 16,-6-1-4-16,-3 2-1 16,-5 2-1-16,-9 0 1 15,-5 0-2-15,-6 4 1 16,-8 0-1-16,-6 0-4 15,-9 0-15-15,0 8-8 0,-9-1-17 16,-6 0-32-16,0-2-84 16</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38:24.906"/>
    </inkml:context>
    <inkml:brush xml:id="br0">
      <inkml:brushProperty name="width" value="0.05292" units="cm"/>
      <inkml:brushProperty name="height" value="0.05292" units="cm"/>
      <inkml:brushProperty name="color" value="#FF0000"/>
    </inkml:brush>
  </inkml:definitions>
  <inkml:trace contextRef="#ctx0" brushRef="#br0">23119 16604 297 0,'-3'-14'8'0,"-2"-2"2"16,5 1 16-16,0 3-4 15,5 2-9-15,9 0-9 0,6 0 0 16,7 0-7-16,10 2 4 16,8-3-1-16,11 2 2 15,6 2-2-15,10-2 1 16,6 2-4-16,0 0-16 16,2 0-8-16,-4 2 1 0,-7-1 2 15,-9 0-5-15,-11 1 6 16,-10 2-20-16,-15-2 21 15,-7 3-1-15,-12 2 29 16,-5 0-4-16,-11 0 9 16,-17 0-9-16,-8 2-12 15,-13 6-19-15,-10-1-40 0</inkml:trace>
  <inkml:trace contextRef="#ctx0" brushRef="#br0" timeOffset="109.3592">23688 16674 124 0,'73'1'-103'15</inkml:trace>
  <inkml:trace contextRef="#ctx0" brushRef="#br0" timeOffset="4312.2126">10429 16719 214 0,'9'0'39'16,"0"-4"-35"-16,4 0-2 15,2 0 0-15,2 1 2 16,0 3 3-16,4 0 4 16,6 0-11-16,1 0 8 15,8 0-6-15,3 0 4 0,12 0-3 16,5 0-1-16,3-2-2 16,6-1 1-16,3-1-1 15,0 1 1-15,2-1 0 16,-4 1-5-16,-1-3 8 15,-4 2-2-15,0 1 0 16,-9 0 1-16,-3-1 0 0,-8 0 1 16,-6 2 1-16,-4-1-1 15,-4 1 0-15,-7 0-2 16,-2 2 0-16,-4 0-2 16,0 0 0-16,0 0-5 15,-2 0-18-15,-5 0-27 0,1 0-73 16</inkml:trace>
  <inkml:trace contextRef="#ctx0" brushRef="#br0" timeOffset="4859.0294">12535 16562 208 0,'0'0'32'16,"0"0"-30"-16,-2 0-2 16,-1 0-1-16,-1 1-11 15,1 1 12-15,1 2 0 16,2-1-1-16,0 0-1 0,0 1-3 15,0 3-2-15,11-3-4 16,4 1 29-16,5-1-2 16,9-1-2-16,3-1 4 15,8-2 6-15,3 0-4 16,2 0-5-16,0 0-2 16,0 0-3-16,-4 0-1 0,-1 0-1 15,-3-2-3-15,-6 1-1 16,-1-1-1-16,-6 0-2 15,-5 2 0-15,-2 0-1 16,-5 0-2-16,-1 4-24 16,-5 2-31-16,-5 2-34 0,3-4-8 15</inkml:trace>
  <inkml:trace contextRef="#ctx0" brushRef="#br0" timeOffset="6109.0725">9520 16754 297 0,'13'0'24'16,"3"-2"-21"-16,11-3-2 16,5-2-3-16,7 0 7 15,7-1 1-15,4 2 0 16,2-4-2-16,2 3-3 15,4-1 0-15,-4 2 0 0,1 3-7 16,-3-1-16-16,-6 4-30 16,-2 0-41-16,-12-2-34 15</inkml:trace>
  <inkml:trace contextRef="#ctx0" brushRef="#br0" timeOffset="6749.7691">11261 16841 46 0,'5'-5'119'0,"-3"-2"-129"0,1 0-27 16,1 2 13-16,-1-3-4 15,-1 1-17-15</inkml:trace>
  <inkml:trace contextRef="#ctx0" brushRef="#br0" timeOffset="7171.5782">11254 16806 84 0,'-1'7'31'0,"-3"-3"-23"16,1-1-2-16,-2 2 14 15,1 1-1-15,-5 1 1 16,1 2-3-16,0 0-3 0,-1 0-4 16,-1-1-2-16,3-2-2 15,2 0-1-15,2-1 4 16,1-4 11-16,2 1-4 15,0-2 22-15,0 0-4 16,0 0-3-16,0-2-6 0,0-4-21 16,0-2-3-16,0 1-2 15,5-6 5-15,2 3-3 16,3-2-2-16,2-3-3 16,2-3 6-16,6 2-6 0,2-2-4 15,0-3 3 1,2 3-4-16,0 0 6 0,-3-1 4 15,-1 2-1-15,0-1 3 16,-4 5-2-16,0-2-1 16,-1 1 0-16,-6 3-1 15,1 2-2-15,-3 2-2 0,-1 5-7 16,-1 0-23-16,-1 2-34 16,-2 0-21-16,-2 2 19 15,0 2-44-15</inkml:trace>
  <inkml:trace contextRef="#ctx0" brushRef="#br0" timeOffset="8577.7232">12454 16991 268 0,'-2'0'15'0,"-3"-1"-5"0,5-4-4 16,-2-1 0-16,2 0 3 15,0 0 4-15,0 0-1 16,0-1-8-16,0 0-2 16,4-2 1-16,1-2-6 15,5-1 4-15,0-3-1 0,7 0 3 16,0-3 2-16,5 0 0 15,0-6-4-15,2 1 2 16,3 0-1-16,2-4 14 16,2 4-13-16,-6-2-1 15,5 2 2-15,-4 1 0 16,-3 5-1-16,-2 2-1 0,1 1-2 16,-4 5 0-16,1 2-1 15,-2 2-6-15,0 3-8 16,0 2-16-16,-1 0-45 15,0 4-25-15,-2-1-19 16</inkml:trace>
  <inkml:trace contextRef="#ctx0" brushRef="#br0" timeOffset="9968.2387">18991 16606 182 0,'-20'0'22'16,"8"0"-21"-16,0-5 1 16,2-2 1-16,6-1 18 15,1 1-2-15,3 2-2 16,0-4-17-16,0 0 10 0,3 2 0 15,6 0-6-15,6-1 0 16,2 1-2-16,5 0-7 16,5 2-5-16,7 2 10 15,4-3-7-15,1 2-3 16,5 1-19-16,0 1 1 0,3 0 14 16,3 1 2-16,2-1 2 15,6 2 0-15,3 0 4 16,5 0-4-16,2 0-7 15,5 0 15-15,2 2-9 16,3 3-16-16,-2-3-25 16</inkml:trace>
  <inkml:trace contextRef="#ctx0" brushRef="#br0" timeOffset="10327.5939">21117 16520 75 0,'97'0'11'15,"-5"0"-7"-15,-3 0 13 16,1-1 12-16,-4-3 3 16,0 1-9-16,-1-3 1 15,-1 1 16-15,0-1-24 0,-1 3-2 16,3-1-2-16,-1 3-6 16,0-2-5-16,-3 2-4 15,-1-1 5-15,-5 0 0 16,2-2-1-16,-5 1 2 15,-3-2-1-15,3 0 2 16,-5 1 0-16,0 0 1 16,-4-1-1-16,-3 0-2 0,-1 3 0 15,-8-2-3-15,-6 3 2 16,-4-2-1-16,-8 2 0 16,-3 1-2-16,-4 0-10 15,-5 0-9-15,-2 0-7 0,-1 0-20 16,-2 0 6-16,-4 0 11 15,-2 0-18-15,-4 0-49 16</inkml:trace>
  <inkml:trace contextRef="#ctx0" brushRef="#br0" timeOffset="10733.8402">23289 16294 174 0,'-1'-7'137'0,"1"-4"-115"15,0 4 2-15,0 1-15 16,1 3-5-16,9 1-5 16,6 2-7-16,0 0 1 15,7 2-5-15,4 7 20 0,2 0-8 16,1 3-1-16,-1 0-3 15,3 1 3-15,-1 2-2 16,-2 2 2-16,-1-1-6 16,-2 2-3-16,-3-2-3 0,-4-1 7 15,0 3 2-15,-7-6 3 16,-1 2 1-16,-2 0-1 16,-2-1 1-16,-3 1 3 15,-1-1 2-15,-3 1 1 16,0 0-3-16,-9 2-3 15,-16 5 4-15,-14 5-3 0,-21 0 3 16,-19 10-2-16,-23 3-29 16,-25 2-41-16,-24-1-40 15</inkml:trace>
  <inkml:trace contextRef="#ctx0" brushRef="#br0" timeOffset="14687.0091">8197 11966 371 0,'-4'-15'9'0,"-14"0"5"16,13-1-9-16,3 4 8 15,2-2-11-15,2-1-3 16,11-3 0-16,1-5-3 16,6-4-6-16,3-2-1 15,5-6-2-15,1-4 8 0,6-4-1 16,-1-1 1-16,3-5-4 16,3-4 3-16,-1-2-7 15,1 0 4-15,-1-3 7 16,1 1 6-16,2 0-1 15,0 0 2-15,-1 0 0 16,-1 0-3-16,-2-2-1 16,-4 0-2-16,-4 0 2 0,-3 0 0 15,-3-3-1-15,-5-1 0 16,1 1 2-16,-8-2-1 16,-2 2 2-16,-3 1-1 15,-2 1 0-15,-5-3-1 0,0 4-1 16,0-4 2-16,-5 5-2 15,-6-1 1-15,-3-2-1 16,-5 4 2-16,0-2 1 16,-6 2 6-16,0 2-2 15,-2 1 4-15,0 3 1 0,-4 1-3 16,-1 3-6-16,-2-1-2 16,-4 1 0-16,2 2 1 15,-1 0-3-15,-3 2 4 16,1 2-1-16,3 3 0 15,-5 5-2-15,1 2 0 0,-1 6-1 16,-2 6-6-16,-1 0 3 16,-2 7 2-16,-1 5 0 15,1 4-1-15,-3 3-1 16,3 0 4-16,-5 9-3 16,4 4 5-16,2 6-2 0,0 4 0 15,1 5 0-15,1 8-3 16,-3 8 3-16,2 9 1 15,-1 9-6-15,0 2 3 16,1 7-1-16,2 6-2 16,4 5 3-16,6 5-2 15,3 6-1-15,4 2 1 0,5 7 3 16,4 1-1-16,5 2 0 16,0 0-3-16,6 6 1 15,3-3 3-15,1 2 1 16,1 4-1-16,0-2-1 0,8 1 2 15,9-1 0-15,4-5-1 16,8-3 1-16,6-12 0 16,7-10 0-16,6-12-1 15,6-17 1-15,6-15-2 16,1-17-9-16,5-15 6 16,7-6 4-16,5-25 2 15,7-11 1-15,10-12 0 0,7-10-6 16,8-5-34-16,-3-9-75 15</inkml:trace>
  <inkml:trace contextRef="#ctx0" brushRef="#br0" timeOffset="22671.2911">10277 9808 79 0,'-7'7'-20'0,"0"-1"-12"16</inkml:trace>
  <inkml:trace contextRef="#ctx0" brushRef="#br0" timeOffset="23140.0321">10248 9869 73 0,'0'2'31'0,"0"0"-3"15,-2 1-2-15,-1-1-7 16,-2 0-3-16,3 0 0 15,2-1 15-15,-1-1-13 16,1 0 1-16,0 0-11 0,0 0-16 16,9-1 9-16,3-8 5 15,5-6 1-15,6-6-1 16,2-3-6-16,7-7 3 16,2-7-2-16,10-5 0 15,0-3 0-15,5-8 0 16,4-4 1-16,11-7 1 0,1-10-3 15,6-9 1-15,6-6-1 16,8-8 1-16,4-9-1 16,8-4 0-16,5-2-14 15,0 1-18-15,0 3-26 16,0 4 29-16,-8 7 8 0,-9 9 12 16,-5 6 2-16,-9 9 12 15,-11 9 5-15,-8 10 13 16,-9 9-1-16,-7 7-4 15,-11 10 12-15,-5 10-20 16,-8 5-1-16,-7 4-2 0,0 7 1 16,-5 1 7-16,0 2-4 15,0 0-13-15,0 0-29 16,0 0-52-16,0 0-22 16</inkml:trace>
  <inkml:trace contextRef="#ctx0" brushRef="#br0" timeOffset="23546.2297">11945 7738 165 0,'-17'-10'59'16,"5"0"-40"-16,-3-1 14 0,4 0 6 16,6-1-15-16,3-2-6 15,2 1-11-15,0 1-7 16,11-2 1-16,7-1-1 16,3-3-1-16,3 1 1 15,6 0 0-15,4 2 0 0,0-2 0 16,1 3 0-16,1 3 0 15,0 6-1-15,-4 4-4 16,-1 1-4-16,-3 5 5 16,-6 14-1-16,-3 7 3 15,-4 7 0-15,-6 12 2 16,0 7 2-16,-4 9-2 0,-1 4 0 16,0 5-7-16,-1-2-9 15,-1-9-39-15,0-6-55 16</inkml:trace>
  <inkml:trace contextRef="#ctx0" brushRef="#br0" timeOffset="23827.4576">12282 7257 388 0,'-5'-21'-8'16,"3"-6"21"-16,2 3 3 15,0-5 1-15,14-2-11 0,6-1-2 16,6 0-3-16,1 2 0 16,2 0-1-16,0 3-1 15,0 4-16-15,-7 7-21 16,-7 5-20-16,-7 5-17 0,-8 6-49 15</inkml:trace>
  <inkml:trace contextRef="#ctx0" brushRef="#br0" timeOffset="24014.9586">12347 7101 245 0,'0'3'89'0,"12"-1"-85"15,10 1 2-15,5 5 6 16,7 3 4-16,7 4-7 15,4 10-4-15,-6 6-2 16,1 6-2-16,-4 2 1 16,-5 4-2-16,-7-4-7 15,0-5-21-15,-4-8-18 0,-8-12-63 16,-3-9-81-16</inkml:trace>
  <inkml:trace contextRef="#ctx0" brushRef="#br0" timeOffset="24280.5606">12754 7193 330 0,'7'0'4'15,"1"0"-8"-15,2 0 4 16,4 9 1-16,3 0 1 0,1 4-1 16,-4-2 0-16,-2-3 0 15,-2 0 1-15,-5-3-2 16,-3-4-3-16,-2-1 4 15,0 0 21-15,-2-10-10 16,-5-4-9-16,1-8 0 16,1-3 5-16,1-5-3 0,4-6-4 15,0-1-13-15,0-5-15 16,7 5-9-16,1 4-43 16,1 3-11-16,-2 6-45 15</inkml:trace>
  <inkml:trace contextRef="#ctx0" brushRef="#br0" timeOffset="24577.4223">13056 6856 175 0,'-10'-5'41'0,"-5"0"11"15,3-3-9-15,0 5-7 16,5 1-5-16,0 2-13 16,4 0-13-16,-1 13-7 0,2 8-6 15,1 6 7-15,1 7 0 16,0 3 1-16,0 4-1 16,10-4 0-16,2-2 0 15,7-7-9-15,3-5-17 0,0-11-9 16,0-6-23-16,2-6 1 15,-5-9 2-15,-3-11 3 16</inkml:trace>
  <inkml:trace contextRef="#ctx0" brushRef="#br0" timeOffset="24764.9002">13163 7038 1 0,'0'-30'48'15,"-8"0"-6"-15,-6-2 8 0,-1 3-4 16,3 6-4-16,-2 3 6 16,7 6-4-16,2 3-1 15,4 9-14-15,1 1-14 16,0 1-12-16,0 1-8 15,3 12 2-15,6 1 2 16,6 6 2-16,-2-1-1 0,8 1 0 16,0-2-7-16,6-8-10 15,-4-3-7-15,1-7-19 16,-4 0-42-16,-6-12-38 16</inkml:trace>
  <inkml:trace contextRef="#ctx0" brushRef="#br0" timeOffset="24968.0202">13046 6647 313 0,'-19'-5'4'16,"7"1"3"-16,6 0-4 15,4 4-3-15,2 0-46 16,2 0-70-16,4 0 50 0</inkml:trace>
  <inkml:trace contextRef="#ctx0" brushRef="#br0" timeOffset="25202.3573">13200 6703 373 0,'2'0'56'16,"-2"0"-43"-16,3 0-14 16,6 6-1-16,1-1 0 0,3 2 3 15,3 5-2-15,2 4 1 16,-2 0-1-16,2 7-16 16,-1-7 0-16,-3 2-9 15,-2-5-11-15,-2-2-5 16,-7-10-10-16,-3-1 1 15,0-1 40-15,-7-14-2 0,-6-6-95 16</inkml:trace>
  <inkml:trace contextRef="#ctx0" brushRef="#br0" timeOffset="25452.3548">13300 6728 75 0,'-10'-29'68'15,"0"6"0"-15,7 1-3 16,-1 8-26-16,4 4-13 0,0 4-7 16,0 4-8-16,5 2-11 15,9 0 0-15,-1 4-1 16,6 5 0-16,2 2 3 15,-1 2-2-15,-2-4 1 16,0 1 0-16,-2-4-2 0,-4-6-5 16,-1 0 4-1,-2-5-1-15,-3-9 5 0,-1-4-2 16,-2-5 1-16,-1-2-1 16,2-6 0-16,2 7-6 15,4-2-22-15,4 10-19 16,8 6 9-16,7 10-4 15,1 2 18-15,4 19-25 16</inkml:trace>
  <inkml:trace contextRef="#ctx0" brushRef="#br0" timeOffset="26171.0474">12082 9878 390 0,'-8'0'9'0,"1"0"-4"15,3 0 5-15,1 0 7 16,3 0-12-16,0 0-7 16,5 0-2-16,7-5-1 15,8-8 4-15,9-5 2 0,7-7-2 16,5-10-1-16,11-7-6 16,6-6 2-16,6-7 4 15,-1-6 0-15,5-1-3 16,0-2 2-16,-1 2-6 15,-2 0 6-15,-4 4 1 0,-4 4 1 16,-7 4 4 0,-3 6-3-16,-6 5 0 0,-5 1-13 15,-7 8-19-15,-5 5 2 16,-5 4-9-16,-6 3-12 16,-5 3 10-16,-6 3 15 15,-2 1-3-15,0 4-11 0</inkml:trace>
  <inkml:trace contextRef="#ctx0" brushRef="#br0" timeOffset="26405.4178">12927 8906 117 0,'-29'4'24'0,"4"-3"28"15,3 1 12-15,10-2-24 0,3 0-18 16,7 0-11-16,2 0-14 16,4 0-17-16,10-2 17 15,6-2 9-15,7-1-4 16,5 2 2-16,7 3 0 15,1 0 1-15,3 8-2 0,-3 12-1 16,-5 5 1-16,-8 9-2 16,-7 4 6-16,-13 1-4 15,-7 4-1-15,0-2-14 16,-11 0-15-16,-1-10-37 16,0-6-40-16</inkml:trace>
  <inkml:trace contextRef="#ctx0" brushRef="#br0" timeOffset="26655.3911">13265 8558 399 0,'0'-16'10'0,"-2"-7"18"15,2-2-15-15,15-8-3 16,9-4-8-16,7-6-2 16,4 2 2-16,5 0-2 15,0 4 0-15,-5 5-13 16,-6 10-33-16,-8 6-11 16,-11 10-19-16,-10 6-34 15</inkml:trace>
  <inkml:trace contextRef="#ctx0" brushRef="#br0" timeOffset="26811.6294">13415 8321 227 0,'-4'12'30'0,"4"1"-18"16,6 3 5-16,10 5 16 15,6 5 2-15,5 5-8 0,3 5-12 16,4-1-9-16,0 7-4 16,-1-5 0-16,-3-1 0 15,-3-6-12-15,-1-5-32 16,-11-9-35-16,-3-10-110 0</inkml:trace>
  <inkml:trace contextRef="#ctx0" brushRef="#br0" timeOffset="27311.5935">13764 8544 9 0,'0'0'365'0,"0"0"-358"15,0 0-6-15,0-6-3 16,1-1 4-16,3-3 2 0,-1-3-2 16,2-1 0-16,2-3-1 15,-6 1-1-15,1 1-9 16,-2 0 8-16,0 5 2 16,0 1-1-16,-3 1 2 15,-5 3 4-15,1 2 5 0,-2 1-5 16,2 2-1-16,-3 0 1 15,5 0-3-15,-2 0-2 16,4 0-1-16,-2 0 1 16,3 2-1-16,-3-1 0 15,4 1 0-15,-1-2 1 16,0 2-1-16,2-2 0 0,-2 0 0 16,1 0 0-16,1 0 0 15,-2 0 1-15,0 0 0 16,0 0-1-16,-3 0 1 15,2 0 1-15,-3 0-2 16,2 0 0-16,-1 0 1 0,1 0 3 16,3-2 1-16,1 0-3 15,-2 1-1-15,2 1-2 16,0-2 0-16,0 2 0 16,0-2-4-16,0 0-8 15,7-1-7-15,2-1-12 0,5-2-14 16,0 3-30-16,1-4-30 15</inkml:trace>
  <inkml:trace contextRef="#ctx0" brushRef="#br0" timeOffset="27655.3058">13429 8695 105 0,'11'-21'-62'15</inkml:trace>
  <inkml:trace contextRef="#ctx0" brushRef="#br0" timeOffset="28014.7055">13361 8387 194 0,'0'0'14'15,"0"0"9"-15,0 0-23 0,0 0 4 16,0-2-4-16,0 2 9 16,6 0 15-16,2 0-10 15,2 9-5-15,2 12 0 16,6 8 12-16,0 10 1 15,2 7-6-15,2 4-11 0,0-3-1 16,2-3-3-16,0-6 0 16,-1-8-6-16,-4-12-26 15,0-4-22-15,-5-10-17 16,-5-4-17-16</inkml:trace>
  <inkml:trace contextRef="#ctx0" brushRef="#br0" timeOffset="28202.1524">13650 8510 78 0,'0'-41'54'0,"0"5"-12"16,-2 9 43-16,1 8-26 16,-1 8-7-16,-2 9-13 0,3 2-22 15,-3 20-21-15,-1 10 2 16,-1 13 4-16,-5 11 0 16,4 8 0-16,2 4-1 15,3-2 1-15,2-3-19 16,6-11-25-16,8-11-40 15,0-14-45-15</inkml:trace>
  <inkml:trace contextRef="#ctx0" brushRef="#br0" timeOffset="28592.7584">13857 7998 450 0,'0'-8'3'15,"-4"4"-6"-15,4 4 0 0,7 0-28 16,17 17 20-16,5 10 11 16,6 5 0-16,6 9 0 15,5 6 1-15,-2 0-1 16,2-5 0-16,-7-5 1 15,-5-10-1-15,-9-8-6 0,-6-10-5 16,-7-9 11-16,-7 0-1 16,-5-14 31-16,0-7-4 15,-10-8-14-15,-5-6-6 16,-3-5 1-16,-2-6 2 0,-2 0-5 16,2-3-4-16,-1 5-12 15,1 5-18-15,10 10-4 16,1 10 1-16,6 9 8 15,3 10 1-15,1 4-142 16,10 15 108-16</inkml:trace>
  <inkml:trace contextRef="#ctx0" brushRef="#br0" timeOffset="29373.9306">14496 8115 33 0,'9'-29'132'0,"-5"0"-122"16,-4-3 4-16,-2-3 6 16,-10 3 22-16,-2 4-25 15,-3 5-4-15,0 8 20 0,4 3-5 16,-2 9-9-16,1 3-16 16,1 6-1-16,0 14-3 15,3 7-1-15,0 9 2 16,2 2-2-16,4 6 2 15,2-3-1-15,2-4 0 16,2-3 0-16,9-8-1 0,2-4-5 16,-1-8-7-16,2-4-8 15,2-7-6-15,-3-3 19 16,0-3-8-16,-1-8 11 16,-2-3 2-16,-3-1 2 15,-2 1 5-15,-2 3 6 0,-1 6 10 16,0 1 0-16,-2 3-2 15,3 1 5-15,2 0-10 16,5 0-9-16,2 0 5 16,7-3-4-16,3-1-2 15,2-4 3-15,3-6-1 0,0-7-7 16,-7-8-18-16,-4-7-5 16,-8-6-23-16,-3-5-2 15,-5-3-12-15,-6 0 3 16,-10 1 29-16,-4 4 11 15,-1 4 6-15,-6 4 25 0,5 4 57 16,-3 6 10-16,6 8 31 16,0 5-57-16,4 7-28 15,7 5-20-15,-1 2-5 16,4 7-3-16,3 13-10 16,2 5 8-16,0 7 3 15,11 7 0-15,5 1 0 0,5-4 3 16,3-3 0-16,3-2-1 15,0-9-15-15,3-8 1 16,-3-3 8-16,-1-7 1 16,0-4 6-16,-1 0 0 15,-3-10 1-15,0 1 1 0,-5-5-1 16,-6 4 1-16,0-1 6 16,-6 0 11-16,-1 3 16 15,-1-3-10-15,-3 5 2 16,2-1-3-16,0 4-7 15,3-1-10-15,1 4-10 0,1 0 2 16,2 0-1-16,2 4-19 16,-1-1-22-16,-1-3-37 15,-5 0-92-15</inkml:trace>
  <inkml:trace contextRef="#ctx0" brushRef="#br0" timeOffset="29530.2212">14654 7527 464 0,'-20'-7'4'0,"5"0"-3"0,5 5 0 15,8 2-3-15,2 0-58 16,8 7-32-16,4 0-22 16,4 2-74-16</inkml:trace>
  <inkml:trace contextRef="#ctx0" brushRef="#br0" timeOffset="30061.3838">14938 7522 363 0,'0'-11'23'16,"-7"-1"-15"-16,-5 1 4 15,4 4-2-15,-1 0-7 0,2 3-2 16,1 2-1-16,2 2 0 15,1 0-9-15,-2 11-20 16,-1 7 0-16,0 7 25 16,-2 7 3-16,1 0 1 0,5 2 0 15,2-2-1-15,0-3-1 16,7-8-1-16,8-5-1 16,0-7-30-16,4-5 22 15,1-4 3-15,-3-6-7 16,-2-12-16-16,-6-8-2 0,-4-9 11 15,-5-5 1-15,0-10-6 16,-14-7 10-16,-1-3 28 16,-2 0 9-16,-3 1-2 15,-2 4 14-15,1 5 57 16,-1 9-33-16,-1 5-8 16,3 7-20-16,6 6-8 0,0 7-8 15,6 4-8-15,1 5 1 16,7 7-3-16,0 0-11 15,2 17-40-15,11 6 46 16,6 11 3-16,8 9 1 16,7 6 0-16,2 1 0 0,7-2 0 15,0-6-1-15,-2-6-22 16,1-9-4-16,-6-13 1 16,-6-5-9-16,-4-9 1 15,-6-2-4-15,-1-14-25 0,-4-7-34 16</inkml:trace>
  <inkml:trace contextRef="#ctx0" brushRef="#br0" timeOffset="30608.22">15173 7109 235 0,'-11'-16'96'0,"2"6"-31"16,2 6-30-16,0 4-20 16,1 0-13-16,1 16-3 0,0 4-2 15,1 6 1-15,4 7 1 16,0-3-9-16,0 1-5 15,7-5 0-15,2-2-4 16,4-8 0-16,-4-4-3 0,1-7-1 16,3-3 5-16,-4-2 9 15,-2-5 9-15,4-11 6 16,-4 2-8-16,2-3-1 16,-4 3 3-16,3 3 1 15,-4 3 18-15,-1 4 19 0,-1 4-23 16,3 0-10-16,0 0-2 15,3 0-2-15,1 0 0 16,3 0 0-16,3 0 1 16,-1-9 2-16,1-2 0 15,-5-7-2-15,1-5-11 16,-5-4 0-16,-4-5-5 0,-2 0 7 16,-2-6-1-16,-13 0-5 15,-1-5 5-15,-9 0 7 16,0 2-3-16,-2 1 4 15,-4 1 12-15,2 4 9 16,-3 2 9-16,3 7-23 0,0 2-1 16,6 9 6-16,7 4 0 15,6 7-1-15,5 4-4 16,5 8-13-16,6 13-2 16,10 5 5-16,8 9 0 15,5 0 1-15,5 2 1 0,5-1 0 16,3-4 0-16,2-3 1 15,-1-4 3-15,-6-2-3 16,-7 2-26-16,-11-2-21 16,-9-1-53-16,-10-7-22 15</inkml:trace>
  <inkml:trace contextRef="#ctx0" brushRef="#br0" timeOffset="30858.2555">15167 7078 339 0,'-17'-18'8'15,"2"-4"27"-15,8 2-3 16,3-1-15-16,4-2-11 0,4-4-19 16,14 1-8-16,1-3-4 15,7-2-4-15,-1 5-1 16,-1 2 21-16,-1 5 13 16,-9 5-3-16,3 3 9 0,-3 6 9 15,1 1 0-15,-2 2-7 16,4 2-7-16,2 0-3 15,3 0 0-15,-5 4-1 16,4 0-35-16,-7-3-24 16,-5-1-85-16</inkml:trace>
  <inkml:trace contextRef="#ctx0" brushRef="#br0" timeOffset="30998.8686">15207 6564 356 0,'-15'-8'1'0,"7"-4"-2"16,3 7-1-16,5 1-25 15,0 1-65-15,8 1-76 16</inkml:trace>
  <inkml:trace contextRef="#ctx0" brushRef="#br0" timeOffset="31280.0994">15416 6607 179 0,'17'8'24'16,"-4"-2"4"-16,1-1 2 16,-1 1-16-16,-2-3-1 0,-1-3-6 15,-3 0-2-15,-3 0-2 16,2-3 0-16,-3-8 2 16,1-4-10-16,-4-6 5 15,0-2 0-15,0-1 1 16,0-5 4-16,0 0 8 15,0 5 18-15,3 2 2 16,-3 4-8-16,4 5-2 0,1 6-10 16,5 3-11-16,4 4-5 15,4 0 2-15,3 15 1 16,8 8-21-16,-2 7-26 16,0 6-35-16,-4 0-128 0</inkml:trace>
  <inkml:trace contextRef="#ctx0" brushRef="#br0" timeOffset="32623.7958">11419 16545 184 0,'-4'0'22'0,"-2"0"3"0,1-5-2 16,-1-1 14-16,3 1-8 16,-4-2-8-16,2 2-5 15,-1 0-8-15,2-1-5 16,-1 2-2-16,1-1-1 15,4 0-1-15,0-3-4 0,9-1-23 16,8-4 11-16,6-5-20 16,10-2-8-16,4-7-30 15,1-1 5-15,1-4-18 16</inkml:trace>
  <inkml:trace contextRef="#ctx0" brushRef="#br0" timeOffset="33186.204">12442 16863 390 0,'5'-11'16'0,"2"-12"-10"16,4-4 9-16,3-1 2 16,6-6-2-16,4-4-4 15,5-3-1-15,3-1-2 16,4 0-6-16,3 2-2 16,-1 0 0-16,3 5-12 15,-7 7-11-15,0 6-22 0,-5 4-17 16,-5 7-8-16,-5 8-47 15</inkml:trace>
  <inkml:trace contextRef="#ctx0" brushRef="#br0" timeOffset="35480.597">12607 16686 198 0,'1'0'10'0,"-1"0"-10"15,0-1 1-15,0-1 28 16,2 0-12-16,-2 0-5 15,3 0-6-15,-3 0-3 16,0 1 3-16,3-3-1 0,-3 1 1 16,2-1 4-16,2 0 1 15,-1 1-5-15,0-2 1 16,1 1 0-16,1 1 1 16,3-3-1-16,1 1 1 15,1-1-2-15,5-1-4 0,3 0-2 16,3-2 0-16,6 0 0 15,0 0 1-15,2-3 2 16,0 1-3-16,0 0 2 16,-3 1 4-16,-6 1 7 15,-2 1 0-15,-4 3-3 16,-5 2-1-16,-3 1-5 0,-4 0 0 16,0 2 10-16,-2 0-3 15,0 0 0-15,0 0-1 16,0 0-5-16,0 0-4 15,0 0-1-15,1 0-15 0,1 0-23 16,0 0-15-16,1 0 0 16,-3 0-85-16</inkml:trace>
  <inkml:trace contextRef="#ctx0" brushRef="#br0" timeOffset="35746.2162">12795 16392 240 0,'0'0'105'0,"5"0"-106"16,8-9-64-16,9-4-30 15,5-6 48-15,4-6-86 16</inkml:trace>
  <inkml:trace contextRef="#ctx0" brushRef="#br0" timeOffset="37261.7169">12766 15320 247 0,'0'0'50'0,"0"-2"-17"16,0-3-13-16,0 1 2 15,0 1-5-15,0 3-3 16,0-2-6-16,0 0-7 16,0 2 0-16,0 0-2 15,0 0 1-15,0 0 0 16,0-2 0-16,0 1 1 0,0-3 1 16,0 2 6-16,0-2 0 15,0-1 3-15,-3 0 0 16,1-4 0-16,0 4-4 15,1-4-2-15,-1-2 0 16,0 0-4-16,0-2 0 0,2 0 1 16,0-4 1-16,0 0-3 15,0-5 2-15,2-1-3 16,2-2 3-16,-1-3-1 16,2-1 0-16,-4-3 1 15,4-2-2-15,1 1 0 0,-1-5 0 16,2-6-2-16,-2 0 0 15,1-4 1-15,-1-2 0 16,-5-2 2-16,0 0 0 16,0-3 3-16,0 2 0 15,-1-4 18-15,-3 0-20 16,4 0-2-16,0-2 2 0,0 2-5 16,0-2-8-16,5 0 2 15,-1 2-2-15,-2 0 12 16,-2 0-2-16,0 1 1 15,-2 3-2-15,-5 1 2 0,-4 4 1 16,2 1 0-16,0 5 8 16,2 1-6-16,1 2 8 15,6 1 4-15,0 1-8 16,0 4-6-16,0 1 5 16,6-3-6-16,-1 3 1 15,-1 0 0-15,1 2 0 0,-3-1 1 16,1 3 2-16,-1 4 1 15,0 0-3-15,0-1 0 16,-1 5-2-16,-1 2 0 16,0-1 1-16,0 2 0 15,0 3-1-15,0 0 1 0,0 3-1 16,0-1 0-16,0 1 1 16,0 0-1-16,2 1 0 15,-2-1 0-15,0 0 0 16,3 0 1-16,-1 1 0 15,-2 1 2-15,0 0 0 0,0 0-2 16,0 0-1-16,1 0 1 16,-1 0-1-16,0 2 0 15,0 0 0-15,0-2 1 16,0 2-1-16,0-1 0 16,0 3 0-16,0 0-1 0,0 0-1 15,0 0 0-15,0-1 2 16,0 2-1-16,0 1 1 15,0-1-1-15,0 1 0 16,0 1-4-16,0 0-3 16,0 2-3-16,0 0-3 0,0 0-20 15,7 0-15 1,-2 9-33-16,1-4-38 0</inkml:trace>
  <inkml:trace contextRef="#ctx0" brushRef="#br0" timeOffset="41230.9552">12591 12787 151 0,'-7'0'206'0,"-1"0"-197"0,3 0-2 15,1 0 7-15,1-4 5 16,3 4-13-16,0-1-3 16,0 1-4-16,0-2-5 15,0 0-14-15,7 2 21 16,0 0-1-16,6 0-1 16,-1 0-5-16,3 0 0 0,1 4-5 15,2-1 9-15,-1 3 3 16,4-3-1-16,0 1-1 15,0-4-14-15,-1 0-17 16,0 0-20-16,-2 0-14 16,-2 0 8-16,-2 0-40 15</inkml:trace>
  <inkml:trace contextRef="#ctx0" brushRef="#br0" timeOffset="41434.0519">12883 12723 139 0,'-2'-11'55'15,"-4"0"-6"-15,-3-1-30 0,-1 0 7 16,1 1 4-16,1 0-6 16,-5 6-7-16,0 1-11 15,1 4-2-15,-3 0-8 16,1 16 4-16,-2 7 0 0,0 11-1 16,-2 13 1-16,-1 10-1 15,7 13 1-15,-2 4-7 16,0 3-70-16,-4-6-90 15</inkml:trace>
  <inkml:trace contextRef="#ctx0" brushRef="#br0" timeOffset="45918.4194">12734 15359 56 0,'-2'4'32'16,"1"-4"-30"-16,-3 3-2 15,2 1 0-15,-1-2 0 16,1-2 7-16,2 1 13 15,-2 1 5-15,2-2-9 0,0 2-9 16,0-2-1-16,0 2 13 16,0 0-11-16,0-2-2 15,0 2-3-15,-1-2 3 16,1 0 10-16,0 1 14 16,0-1 8-16,0 0-3 15,0 0-4-15,0 0-16 0,0 0-4 16,0 0-4-16,0 0-1 15,0 0 1-15,0 0 4 16,0 0-9-16,0 0-1 16,0 0-1-16,0 0-1 15,0 0 0-15,0 0 0 16,0 0 1-16,0 0 2 0,0 0-1 16,0 0 1-16,0 0 2 15,0 0 0-15,0 0 3 16,0 0 1-16,0 0 1 15,0 0-4-15,0 0 1 16,0 0 0-16,0 0 1 0,0 0-7 16,0 0 0-16,-2-5 1 15,2 3-2-15,-2-2 2 16,2 1 0-16,0-1-1 16,0 1 1-16,-2-1 3 0,2 1-5 15,0-1 2-15,0 1 0 16,-1-1 0-16,-1 2-1 15,2-2 0-15,-2 1 1 16,2 3-1-16,0-3-1 16,0 3-1-16,0-2-5 15,0 0-4-15,0 2 1 0,0-2-2 16,0 0 0-16,0 2-6 16,7 0-15-16,0 0-27 15,2 0-27-15,0-4-14 16</inkml:trace>
  <inkml:trace contextRef="#ctx0" brushRef="#br0" timeOffset="47074.595">12803 15473 9 0,'-10'-8'24'15,"3"-3"-31"-15</inkml:trace>
  <inkml:trace contextRef="#ctx0" brushRef="#br0" timeOffset="48262.061">12593 11339 333 0,'-4'-2'12'0,"-1"-7"8"16,-1 2-6-16,4 3 8 16,0-3-4-16,2 4-1 15,0-3-6-15,0 3-7 0,0 1-4 16,0-2-2-16,10 3 3 16,0-1-4-16,3 0 5 15,3 2-3-15,0 0 0 16,4 0 0-16,2 2 0 15,-5 3-2-15,7 0-2 16,-1 3-3-16,1-3-11 0,-1 0 3 16,2 3-4-16,-1-5 0 15,-3 2-20-15,0 3-40 16,-4-7-3-16,-7-1-65 16</inkml:trace>
  <inkml:trace contextRef="#ctx0" brushRef="#br0" timeOffset="48496.3908">12803 11269 363 0,'-13'-11'10'0,"1"-1"16"16,0 1 0-16,0 1 1 15,3 3-2-15,2 1-7 16,0 4-2-16,1 2-10 15,3 9-6-15,-1 18-6 16,1 10 2-16,-1 17 2 0,3 16 1 16,-3 14-8-16,1 12-28 15,-2 4-20-15,-5-5-42 16</inkml:trace>
  <inkml:trace contextRef="#ctx0" brushRef="#br0" timeOffset="53574.7162">12603 11355 129 0,'-2'-2'47'0,"2"-3"-35"0,0 1-9 16,0 1-3-16,0-1 1 16,0 0 5-16,-1 2-6 15,-1-1 0-15,2 1 19 16,-2 1 0-16,-1-1 12 15,1 0-14-15,2 0-6 0,0 2-3 16,0 0-6-16,0 0-2 16,0 0 0-16,0 0-3 15,0 0 1-15,0 0-1 16,2 0 3-16,5 0 1 16,3 0-1-16,5 4-1 15,1 1 4-15,2-2-3 0,4 5-1 16,0-5 2-16,2 3 1 15,1-3-4-15,-3 1 4 16,2 0-1-16,-3-1-1 16,-1 0-1-16,-3 3-6 15,-4-2 0-15,1-1 5 0,-4-1 0 16,-3-1 2-16,-2 3-1 16,0-2 1-16,0 0 0 15,0-2 0-15,0 0 0 16,0 0-25-16,-3-4-43 15,-2-6-56-15</inkml:trace>
  <inkml:trace contextRef="#ctx0" brushRef="#br0" timeOffset="53793.4563">12740 11185 379 0,'-11'-12'17'16,"2"-3"0"-16,2 6 3 16,2 4-2-16,0 0-10 15,4 5-5-15,1 0-3 0,0 5-9 16,-2 13-22-16,-5 11 11 16,-2 11-1-16,-6 14-18 15,-5 7-52-15,-4 2-37 16</inkml:trace>
  <inkml:trace contextRef="#ctx0" brushRef="#br0" timeOffset="57309.307">12430 11223 149 0,'-12'0'70'16,"4"0"-62"-16,2 0 0 0,3 0-6 15,1 0 1-15,2 0-8 16,0 0-4-16,9 0 10 15,3 0 3-15,6 2 8 16,4 3-11-16,4 0-1 16,1 3 2-16,2-2-4 15,0 2 4-15,1-1-1 0,1 4 0 16,0-3 0-16,-3 3-1 16,3-2-2-16,-1 2-4 15,-1 0-19-15,0-3-23 16,-2-2-40-16</inkml:trace>
  <inkml:trace contextRef="#ctx0" brushRef="#br0" timeOffset="57543.633">12859 11285 317 0,'-17'-9'0'0,"1"-2"9"16,0 3-1-16,1 0 12 16,3 5-9-16,3 3-3 0,-4 0-5 15,4 3-3-15,-5 17-1 16,-2 9-3-16,-3 14-3 16,2 13-16-16,-5 16-15 15,-3 10-28-15,-4 6-46 16</inkml:trace>
  <inkml:trace contextRef="#ctx0" brushRef="#br0" timeOffset="60215.4549">12607 15445 62 0,'-2'0'38'0,"0"0"-39"0,2 0-30 16,0 0-37-16</inkml:trace>
  <inkml:trace contextRef="#ctx0" brushRef="#br0" timeOffset="60777.873">12930 15693 33 0,'0'0'305'15,"0"0"-250"-15,0-4-25 16,0-1-10-16,0 2-1 0,0 1-5 16,-1 0-7-16,1 0-3 15,0 0-2-15,0 2-2 16,-2 0 0-16,2 0-4 16,0 0-13-16,0 0-5 15,0 0 10-15,0 6 9 0,0 1 2 16,0 6 0-16,0 2 1 15,9 3-2-15,1 5 0 16,5-1 1-16,2 1 0 16,5-1-4-16,0-5-5 0,3-5 7 15,2-4-3-15,1-3 4 16,7-5 6-16,3 0-4 16,6-7 6-16,5-4 13 15,5-3-2-15,4-2-3 16,6-2-6-16,-4 2-3 15,1 0-2-15,-5 2 0 16,-3-2-5-16,-6 2 5 0,-8 3-3 16,-1-3 0-16,-6 1 2 15,-2 2-1-15,-4 0-9 16,1-1-17-16,-8-2-28 16,-4 0-67-16,-7-3-51 15</inkml:trace>
  <inkml:trace contextRef="#ctx0" brushRef="#br0" timeOffset="61090.3492">13893 15577 268 0,'-6'0'57'16,"3"0"-36"-16,-4 0 2 16,1-2-4-16,-1 0-8 15,0-1-5-15,0 1-6 16,2 0 1-16,-2 2-2 0,6-2 1 15,-1 2-2-15,2 0-9 16,2 0-16-16,11-2 18 16,3 1 10-16,5-3 13 15,6 2-7-15,1 1-4 16,-3 2 1-16,1-1-2 16,-3 2 1-16,-2 11 9 15,-2 1 2-15,-6 6-7 0,-4 5-4 16,-8 0-2-16,-1 7 1 15,-3 4-4-15,-13 4-1 16,-6 3-34-16,0 2-57 16,2-2-63-16</inkml:trace>
  <inkml:trace contextRef="#ctx0" brushRef="#br0" timeOffset="62746.7403">14242 15411 290 0,'-1'0'34'16,"-1"-7"-8"-16,2 3-7 15,-2 1-6-15,0 1-6 16,2 0-4-16,0 0-3 0,0 0-2 16,0 2-10-16,0-1 0 15,0 1 9-15,0 0 3 16,0 0 1-16,0 0 0 15,0 0 3-15,0 0 4 16,0 0 5-16,0 0 2 16,0 0-4-16,0 0-1 0,0 0-4 15,0 0 1-15,0 0-1 16,0 0 1-16,0 0 3 16,0 0-6-16,0 0 4 15,0 0-3-15,0-2 2 16,-1 2-5-16,1-2 1 0,-2 2-1 15,2 0 1-15,-3 0-2 16,3-1 1-16,0 1-2 16,0-2 0-16,0 2 1 15,0 0-1-15,0 0 0 16,0-2 1-16,-2 2-1 16,2-2 1-16,0 0 4 0,0 0 1 15,0 1 3-15,0-1 1 16,0 2-5-16,0-2-4 15,0 0-4-15,0 2 0 16,0-1-13-16,3 1-15 16,4-2-15-16,1-2-19 0,-3-6-98 15</inkml:trace>
  <inkml:trace contextRef="#ctx0" brushRef="#br0" timeOffset="63513.0386">14242 13850 179 0,'3'-14'74'0,"-1"0"-54"15,-2 1 9-15,2 2-6 16,-2 1 0-16,0 2-6 16,0 0-4-16,0 1-5 0,0 1 3 15,0 0-2-15,0 3-2 16,0 0 0-16,0 1 0 16,0 2-5-16,0 0-2 15,0 0-3-15,0 2 0 16,5 9 1-16,2 1 0 15,1 6 2-15,4 1 0 0,0 4 0 16,-2 0-1-16,2 1 1 16,-2-1 0-16,-1-1-22 15,-1 1-3-15,-5-7-21 16,1 0-51-16,-4-7-9 16</inkml:trace>
  <inkml:trace contextRef="#ctx0" brushRef="#br0" timeOffset="63716.1511">14263 13868 359 0,'-4'-18'33'0,"-1"2"-18"16,1 0 4-16,3 7 14 16,-3 3-2-16,4 3-10 15,0 3-15-15,0 7-10 16,-3 15-33-16,0 15 14 0,-7 13 1 15,-4 9-21-15,-8 3-48 16,-4 1-123-16</inkml:trace>
  <inkml:trace contextRef="#ctx0" brushRef="#br0" timeOffset="65731.8342">14229 13142 184 0,'-13'-9'19'0,"2"0"16"16,-1 0 4-16,-1 1 3 15,4 1-13-15,-2-1-16 16,3 3-2-16,-2 1-4 16,5 1 0-16,0 1-2 0,3 1-3 15,-2 1-1-15,4 0 1 16,0 0-2-16,0 0-6 16,0 8-13-16,9 3 13 15,2 7 5-15,7 0 0 16,-1 3-1-16,7 0-9 15,-4 2-1-15,0 1-16 0,-2-3-14 16,-2 1-11-16,-4-6-6 16,-3 1-16-16</inkml:trace>
  <inkml:trace contextRef="#ctx0" brushRef="#br0" timeOffset="65919.3391">14235 13146 415 0,'-6'-11'11'0,"0"4"9"0,-1 5 4 15,3 2-3-15,-1 18-29 16,-1 16 4-16,-2 16 1 16,-5 16-10-16,-3 14-24 15,-9 7-64-15</inkml:trace>
  <inkml:trace contextRef="#ctx0" brushRef="#br0" timeOffset="70216.2677">18768 15457 257 0,'-2'0'29'15,"-2"-2"-18"-15,3-1 2 16,-1 0 0-16,0 1 5 16,2 0-1-16,0 0-6 0,0 0-6 15,0 0-4-15,0 1-3 16,0 1-8-16,5-2-12 15,2 0 17-15,1 0 3 16,-1 1 8-16,0-1-4 16,-3 0-1-16,-1 0 7 0,-1 2 10 15,-2 0-6-15,0 0-2 16,0 0-5-16,0 0-5 16,0 0 0-16,0 0 0 15,0 0 2-15,0 0 4 16,0 0-1-16,0 0 1 15,0-2 0-15,0 2-1 0,0-1 0 16,0 1 4-16,-2-2-1 16,0 0 3-16,-1-1 0 15,1-1 2-15,0 0 1 16,1 1-3-16,-1-1 1 16,2 3-4-16,-2-3-3 0,2 2 1 15,0 0-3-15,0 0 0 16,0 1 0-16,-1-1 2 15,1 0 0-15,0 2-2 16,0-1-1-16,0 1 2 16,0 0-2-16,0 0-2 0,0 0 0 15,0 0 0-15,0 0-1 16,0 0 1-16,0-2-1 16,0 2 0-16,0 0-4 15,0 0-12-15,0 0-11 16,0 0-10-16,0 0-8 0,0 3-15 15,0 4 13-15,0-1-31 16,0-4-51-16</inkml:trace>
  <inkml:trace contextRef="#ctx0" brushRef="#br0" timeOffset="71247.5309">18769 15239 35 0,'-3'0'49'0,"-2"0"-19"16,-1 0-9-16,1 0-8 15,-2 0-3-15,1 0-1 16,-1 0-7-16,2 0-1 16,1 0-6-16,-3 0-20 15,1 0-15-15,-1 0-7 0</inkml:trace>
  <inkml:trace contextRef="#ctx0" brushRef="#br0" timeOffset="71528.7699">18673 15239 89 0,'0'-1'54'0,"-2"-3"-38"0,2 3-6 15,0-3-7-15,0 2 2 16,-2 1-2-16,2-4 0 16,0 4 4-16,0-1 5 15,0-1-4-15,0 3-10 16,0-2-1-16,5 2-12 16,0 0 1-16,2-2 4 15,1 0 5-15,-1 2 9 0,5-1-1 16,0 1 8-16,5 0 8 15,-2 0-3-15,5 0-13 16,-1 0 0-16,3 0-2 16,0 3 1-16,-1 1-2 15,3-1 0-15,-4 2 0 0,-1-1-7 16,-1 0-15-16,-6-2-16 16,0-2-62-16</inkml:trace>
  <inkml:trace contextRef="#ctx0" brushRef="#br0" timeOffset="71809.9984">18796 15143 369 0,'-1'-7'37'0,"-3"-2"-24"16,2 2-2-16,1 3 10 0,1 1-8 15,0 3-8-15,-2 0-5 16,-1 3-6-16,-4 12-24 16,-5 8 15-16,-4 9 5 15,-9 8-13-15,-4 4-32 16,-8 1-59-16</inkml:trace>
  <inkml:trace contextRef="#ctx0" brushRef="#br0" timeOffset="73294.3266">18707 15084 368 0,'0'-1'42'0,"0"-6"-28"15,0 0-7-15,0 3 6 16,1-2-2-16,4 6-9 0,-2-1-2 15,4 1 0-15,2 0-2 16,2 7-17-16,1 4 5 16,2 2 6-16,3 6-2 15,-3-1 2-15,3 1-9 16,-1-1-3-16,2 2-9 0,-2-6-4 16,2 0-38-16,-4-7 8 15,0-5-25-15</inkml:trace>
  <inkml:trace contextRef="#ctx0" brushRef="#br0" timeOffset="73513.166">18606 15208 422 0,'-29'13'-7'0,"-10"2"-200"16</inkml:trace>
  <inkml:trace contextRef="#ctx0" brushRef="#br0" timeOffset="75403.9174">18613 14716 357 0,'-2'-4'21'16,"-1"-3"-5"-16,3 3-12 16,0 1-4-16,0 3-6 0,5 0-15 15,8 0-4-15,1 0 22 16,5 9 3-16,4-2-8 15,-4 1 14-15,5 6-6 16,-1-3 0-16,-2 4-1 16,-1-1-5-16,1 0-5 0,-8 0 1 15,2-3 3-15,-1-4 3 16,1 0-17-16,1-7-52 16,0 0-5-16</inkml:trace>
  <inkml:trace contextRef="#ctx0" brushRef="#br0" timeOffset="75591.3519">18953 14690 392 0,'-7'-4'12'16,"-2"-4"-9"-16,-2 2-1 0,-2 4 0 15,1 2-2-15,-4 0-2 16,-8 13-8-16,1 9-11 15,-9 10-7-15,-5 8-33 16,-2 10-27-16,-5 9-3 16</inkml:trace>
  <inkml:trace contextRef="#ctx0" brushRef="#br0" timeOffset="77700.7059">20364 15329 146 0,'0'0'4'0,"0"0"2"0,0 0-4 16,0 0 2-16,0 0-3 16,0 0-2-16,-3 0-7 15,-4 0-7-15,0 0 3 16,-1 0 2-16,-3 0 2 15,4-2 2-15,-1 0 7 16,2 0 1-16,-1 0 6 0,3-1 3 16,1 1 4-16,-1-1 2 15,1-1 2-15,1 1-3 16,-3-1 1-16,4 1-4 16,-1 1 1-16,-1-2 9 15,1 2-12-15,2 0 4 0,-2 2 1 16,0-1 3-16,2-1-3 15,0 0-2-15,0 2-1 16,0 0-11-16,0 0 1 16,0 0-3-16,4 2 4 15,3 5-3-15,1 2 0 0,-1 2-2 16,0-3 2-16,0 4-2 16,-1-2-2-16,1-4-3 15,-6-1-7-15,3-1-11 16,-4-1-12-16,0-3-34 15,0 0 14-15,-5 0-8 0</inkml:trace>
  <inkml:trace contextRef="#ctx0" brushRef="#br0" timeOffset="77872.5661">20282 15286 203 0,'0'-11'52'0,"0"1"-14"0,0 4 3 15,0 1-11-15,0 5-18 16,0 0-9-16,-4 2-7 15,-1 10-7-15,-4 8 8 16,-8 7 1-16,-5 8-3 16,-7 8-30-16,-3 2-41 15,-10 5-41-15</inkml:trace>
  <inkml:trace contextRef="#ctx0" brushRef="#br0" timeOffset="82403.9822">20208 15247 151 0,'0'0'5'0,"0"0"4"16,0 0-3-16,0 0 3 16,0 0 1-16,0-2-2 15,0 2-1-15,0-2-1 16,0 0 5-16,0 2-4 0,3 0-1 16,5 0-4-16,3 0-3 15,-2 0 7-15,5 8-4 16,-3 2 0-16,-2-1 0 15,2 0 1-15,-4 0-1 16,0-4-2-16,-2-1-3 0,0 0-12 16,0-4-7-16,-4 0 1 15,3 0-9-15,-4 0-7 16,0 0 31-16,0-6 5 16,-2-3 1-16,-6-2 9 15,1 1 23-15,0-2 7 0,0 2 1 16,-1 3 12-16,2 2-10 15,-1 2-17-15,3 3-13 16,-1 0-8-16,1 7-4 16,3 9 1-16,-1 6 0 15,2 7-8-15,0 10-13 0,0 3-19 16,3-1-30 0,1-4-25-16</inkml:trace>
  <inkml:trace contextRef="#ctx0" brushRef="#br0" timeOffset="83466.4504">20301 15350 142 0,'6'2'2'0,"-3"-2"-33"0,1 4 18 16,3-1 9-16,0 1-31 16</inkml:trace>
  <inkml:trace contextRef="#ctx0" brushRef="#br0" timeOffset="84231.992">20237 14607 88 0,'-7'-2'15'0,"0"1"2"0,-1-2-9 15,3 2 2-15,-2 1-3 16,2-2 0-16,-1 0-3 16,0 2 3-16,3-2-1 15,-3 0-1-15,5 2 0 16,-1 0 0-16,-2-2 2 15,4 2-5-15,-1 0 0 0,1 0-3 16,0 4 0-16,0 7-1 16,7-1 0-16,3 5 2 15,3 5 0-15,3-5-2 16,-1 3 2-16,2 3 0 16,2-6 2-16,-3-1-3 15,-2-3 2-15,3 0 0 0,-5-2 1 16,-2-3-1-16,2 0-1 15,-5 0 0-15,0-5-13 16,-2-1-11-16,0 0-18 0,0 0-13 16</inkml:trace>
  <inkml:trace contextRef="#ctx0" brushRef="#br0" timeOffset="84481.9601">20308 14640 137 0,'-7'-8'57'16,"0"-4"-56"-16,0 6 4 16,4-1 5-16,1 4 4 15,-2-1-4-15,4 0-4 16,-2 4-4-16,0-2 2 0,2 2-2 16,-1 0 1-16,-1 2 1 15,-2 9-2-15,3 1 1 16,-5 9-1-16,3 5-2 15,-2 9-7-15,-3 4-13 16,4 1-10-16,3-5-6 16,-3-5-19-16,2-9-55 15</inkml:trace>
  <inkml:trace contextRef="#ctx0" brushRef="#br0" timeOffset="85638.1219">21641 14089 265 0,'0'0'16'0,"4"0"-13"16,8 0-2-16,6 0 0 15,3 4-1-15,6-1 1 16,0 4-2-16,4-1 2 16,-2-1-1-16,1-1 0 0,-3-1-8 15,-1-1-27-15,-5 0-11 16,-3-2-7-16,-5 0-22 16</inkml:trace>
  <inkml:trace contextRef="#ctx0" brushRef="#br0" timeOffset="85841.2453">21811 14082 316 0,'-15'16'7'0,"-4"5"-7"16,-1 13 0-16,3 6-3 15,0 10 3-15,5 3-1 16,2 4-4-16,4-5-27 15,4-6-21-15,2-8-5 16,0-15-60-16</inkml:trace>
  <inkml:trace contextRef="#ctx0" brushRef="#br0" timeOffset="86482.2147">23311 12509 236 0,'9'5'6'0,"2"0"-7"15,3 3 2-15,8 0 5 0,3 3-5 16,1-3 0-16,1 2-1 15,2-5 0-15,0 1-4 16,-5-6-29-16,-4 0-18 16,-6 0-12-16</inkml:trace>
  <inkml:trace contextRef="#ctx0" brushRef="#br0" timeOffset="86638.4547">23398 12409 312 0,'-24'7'4'16,"0"14"3"-16,1 11-5 16,-3 15-1-16,-3 17-2 15,-3 23 0-15,-7 23 1 16,-4 14-26-16,-11 7-90 16</inkml:trace>
  <inkml:trace contextRef="#ctx0" brushRef="#br0" timeOffset="88794.5491">18811 14954 4 0,'-5'2'32'0,"2"-2"2"16,0 0-4-16,1 0-2 0,0 0-8 15,2 0-9-15,0 0-7 16,0 0-10-16,0 2 6 16,8 1 0-16,3 1 0 15,-1 1 2-15,7 1-3 16,0-3 1-16,5 1 1 0,2-3-2 15,4-1 11-15,3 0-1 16,1-8 5-16,1-5 1 16,-3-2-1-16,1 4-6 15,-8-6-5-15,-2 7 0 16,-4-2-3-16,-3 6 1 0,-6 1-1 16,-2 1-1-16,-4 4-10 15,-2 0-12-15,0 7-20 16,-13 9 40-16,-4 5-1 15,-7 8-14-15,-3 1 8 16,-2 4 5-16,-3 0 6 16,1-2 0-16,3-3 2 0,-1-3 3 15,0-4 5-15,6-1 3 16,3-8 0-16,2-2 7 16,4-8 7-16,7-3 7 15,0 0-8-15,4 0-13 16,3-5-9-16,0-6-13 0,14-7 16 15,1-5-5-15,5-5-1 16,4-4-1-16,5-4-1 16,1 0-1-16,1 4 2 15,1 3-1-15,0 6 0 0,1 4 1 16,-5 6-15-16,-2 8-25 16,-4 5-3-16,-2 0 0 15,-7 14-9-15,-9 2-32 16</inkml:trace>
  <inkml:trace contextRef="#ctx0" brushRef="#br0" timeOffset="90778.804">18304 15722 144 0,'0'3'9'0,"0"-3"10"15,0 0-6-15,0 0 0 16,-3 0 6-16,1 0 13 15,2 0-9-15,-3-6 4 16,3-6-29-16,0-11 4 16,0-11 3-16,1-16 2 15,8-16 0-15,6-18 2 16,2-17 2-16,12-15 2 0,0-16 0 16,11-13 0-16,1-10-6 15,4-1-5-15,2 7 1 16,2 6-1-16,-5 16 1 15,-3 19-1-15,-2 20 1 0,-9 19 0 16,-2 13-3-16,-3 14 0 16,1 11 0-16,-3 6-3 15,-4 11-20-15,1 9-3 16,-3 5-22-16,-5 0-31 16,-5 14 11-16,-3-1-45 15</inkml:trace>
  <inkml:trace contextRef="#ctx0" brushRef="#br0" timeOffset="91247.5104">18618 13643 143 0,'-17'-3'5'15,"0"3"5"-15,5-2 13 16,0 0 2-16,2 2 1 16,5-3 6-16,2-3-6 0,3-3 3 15,0-1-17-15,3-7-10 16,10 0-1-16,3-5 1 15,6-1 0-15,7 0 1 16,1 0-2-16,6 2 0 16,3 3 0-16,3 1-2 0,1 8 1 15,-1-1 1-15,0 8-1 16,-4 2-2-16,-6 3 3 16,-3 12-2-16,-9 1-2 15,-3 3 7-15,-3 2-4 16,-6 5 0-16,3 9 3 0,-6 14-1 15,0 20-1-15,1 30-1 16,0 25 6-16,1 33-3 16,1 29-2-16,0 14-4 15,-8-5-107-15</inkml:trace>
  <inkml:trace contextRef="#ctx0" brushRef="#br0" timeOffset="92810.5726">18714 16213 112 0,'0'0'5'0,"-3"0"26"16,0 0 13-16,0 0-4 15,3 0-15-15,-2 0-20 16,2 0 0-16,0-1 7 0,0 1-9 15,0 0-9-15,0 0-13 16,0-4 8-16,0 2 14 16,8-2-3-16,1 0 0 15,3-4-1-15,8 2 8 16,2 2-2-16,2-1-3 16,5-1 4-16,9 4-5 0,-2 2 1 15,3 0-1-15,4 0 1 16,3 11 1-16,3 3 1 15,0 0-1-15,2 5-2 16,-3-6 0-16,1 0 0 0,-3-6-1 16,-4-7 0-16,-1 0 1 15,-6-7-3-15,-1-10 3 16,-3 0 9-16,-6 0-7 16,-3-3 0-16,-5 2-3 15,-3 6-3-15,-6-1-42 16,-6 6-36-16,-2 2-72 0</inkml:trace>
  <inkml:trace contextRef="#ctx0" brushRef="#br0" timeOffset="93216.7934">19380 16105 214 0,'-12'-4'6'16,"-3"3"-8"-16,5-1 2 15,-1 0 1-15,0 0-4 16,4 1 2-16,2-1 1 0,-1 0 4 16,5-3 1-16,-3 5 2 15,4-1-3-15,0-2 14 16,0-1-16-16,0 3 0 16,7-5 0-16,4 5 0 15,3-1-13-15,0 2 10 0,6 0 9 16,4 3-6-16,-1 6 3 15,4-3 7-15,0 3-7 16,2-2 1-16,-4-5-2 16,0 2 2-16,-1-4-4 15,-3 2 0-15,-5-2-2 16,-4 0 1-16,-5 0 0 16,-1 0-1-16,-5 0 1 0,-1 0 4 15,0 0 49-15,-7 5-12 16,-5 8-35-16,-4 16-7 15,-4 14-2-15,-5 17-19 0,-4 22-18 16,-5 12-64-16,-5 10-58 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0:12.296"/>
    </inkml:context>
    <inkml:brush xml:id="br0">
      <inkml:brushProperty name="width" value="0.05292" units="cm"/>
      <inkml:brushProperty name="height" value="0.05292" units="cm"/>
      <inkml:brushProperty name="color" value="#FF0000"/>
    </inkml:brush>
  </inkml:definitions>
  <inkml:trace contextRef="#ctx0" brushRef="#br0">5787 6960 154 0,'4'0'1'15,"1"0"22"-15,-5-2-3 16,2 0 4-16,-1 0-8 0,-1 1-1 15,2 1-8-15,4 0-3 16,1 0-4-16,4 0-2 16,5 0 4-16,0 0-2 15,6 0 1-15,3 1 1 16,4 1-4-16,3 0 7 0,4-2 0 16,5 0 4-16,6 0-2 15,3 0-1-15,2 0-4 16,4 0-1-16,3 0 0 15,2 0 0-15,2 0-1 16,3 2 0-16,2 1 0 0,4 1-1 16,7-3 1-16,2 3 1 15,3-2-6-15,3 0 7 16,2-2 5-16,1 0-1 16,0 0 0-16,2 0 0 15,-2 0 3-15,-2-5-7 0,-6 1 1 16,-5 2-1-16,-9 2 0 15,-8 0-1-15,-16 0-2 16,-7 2 2-16,-8 7-9 16,-8 3-1-16,-5 4-6 15,-5 2-9-15,-11 3-26 0,-4-1-57 16</inkml:trace>
  <inkml:trace contextRef="#ctx0" brushRef="#br0" timeOffset="2125.4262">9900 7220 29 0,'-7'-14'13'0,"2"1"3"15,0 1-2-15,2-2-10 0,-3 1-8 16,3-3-34-16</inkml:trace>
  <inkml:trace contextRef="#ctx0" brushRef="#br0" timeOffset="2750.3305">9653 6954 174 0,'-6'-1'-15'16,"1"-5"24"-16,0-1 3 15,0 2 4-15,3-1 1 16,-1 3-9-16,1-2-2 15,-1 1 2-15,3 2-1 16,-2 0-6-16,2 0 1 0,0 2-2 16,0-1 1-16,0 1 0 15,0 0-3-15,0-2-2 16,0 2-5-16,5 0-7 16,5 0 14-16,6 0-3 0,6 0 7 15,5 0-3-15,7 0 7 16,5 0-6-16,10 0 3 15,5 0 5-15,9-2 0 16,5-1 0-16,7-3 4 16,8-1-5-16,3 2 3 0,8-1-7 15,4 3-1-15,2-2 0 16,5 1 2-16,-3-2-3 16,5 1 1-16,-5 2 4 15,-2-3-1-15,2 5-2 16,-1-3 0-16,0 2 0 0,-1 0 0 15,-2 2-2 1,-4 0-1-16,-3 0 1 0,-2 0-1 16,-5 0 0-16,-6 0 0 15,-3 0-11-15,-9 4-10 16,-6 1-11-16,-10-3-41 16,-14-2-34-16</inkml:trace>
  <inkml:trace contextRef="#ctx0" brushRef="#br0" timeOffset="4953.4176">13825 6933 264 0,'7'-9'-55'15,"-1"-2"87"-15,2 1-1 16,-1 1-15-16,6 0-4 16,0 2-8-16,2 1 3 15,5 1-3-15,6-1-4 0,3 6 0 16,8 0 1-16,8 0-5 15,3 0-10-15,10 4 1 16,1 2 7-16,6-3-22 16,5 2 27-16,-1-1-8 15,7 1 4-15,1 1 15 0,4-3-6 16,6 3-3-16,4-1 1 16,4 0-6-16,4-1 5 15,5 0 0-15,0-3-5 16,0-1 6-16,0 0 2 15,-1 0-4-15,-1 0 1 16,-2 0-1-16,2-1-1 0,-6-5 4 16,-4 2-2-16,-6-1 1 15,-4 0 1-15,-7-4 6 16,-7 2 15-16,-9-2-15 16,-6 1 2-16,-1 1-3 15,-8 2-5-15,-5 3-1 0,-6 2-2 16,-5 0-1-16,-4 9-9 15,-14 4-43-15,-10 1-32 16,-6-1-94-16</inkml:trace>
  <inkml:trace contextRef="#ctx0" brushRef="#br0" timeOffset="7781.4372">6398 8365 8 0,'0'-19'169'0,"-2"-3"-161"16,2-1 12-16,0 4 2 16,0 2-13-16,0 1 4 15,2 2-1-15,0 3-1 0,-1 2-1 16,3 2-3-16,-3 0-3 15,1 3 0-15,3 4-4 16,-1 0-4-16,6 0 2 16,-2 0 3-16,4 0-2 15,3 0 0-15,3 6-1 16,2-2 0-16,2 1 0 0,3-2 1 16,1 3 5-16,3-3-3 15,3 1-2-15,0 0 5 16,3 0-6-16,3-1 2 15,6 0-2-15,5 1 3 16,4-3-3-16,1 3 7 0,4-4-4 16,7 2-2-16,-1-2 2 15,2 0-1-15,2 0-1 16,1 0-6-16,3-2 14 16,2-2-7-16,1 1 2 15,5-2-5-15,-4-1 10 0,4 1-6 16,-5-1 8-16,2 1-5 15,-2-2 3-15,7 0 2 16,-2-2-3-16,6 4 1 16,2-4 2-16,4 1-5 15,0 3-1-15,-1 0-1 0,-1 1-2 16,-2 0 0-16,-3 1 0 16,-2-1 1-16,0 3-1 15,0-3 1-15,-3 2-1 16,3 2 0-16,-3-4 0 15,-3 3 0-15,-2-1 0 16,0 2 0-16,-3-3 0 0,-1 3 0 16,-7 0 0-16,-1 0-1 15,-8 0-9-15,-3 0 4 16,-4 3-6-16,-8 4-3 16,0 4-15-16,-6 2-21 0,-6-1-18 15,-7 1-45-15</inkml:trace>
  <inkml:trace contextRef="#ctx0" brushRef="#br0" timeOffset="12062.654">15123 8397 215 0,'-16'0'-26'0,"3"-7"48"15,6 0-2-15,2 1-4 16,3 1-7-16,2 0-5 16,0 2-5-16,3-5-2 0,10 3 12 15,7-2-14-15,3-4 6 16,8 2 2-16,8-1 1 16,9-1 0-16,8 0-1 15,12 2-3-15,11 0-1 16,11 2 1-16,5-2-1 0,7 4-2 15,-2-1-13-15,-5-2 15 16,-8 2 1-16,-6 1 1 16,-11-1 16-16,-3-1 2 15,-8 0 6-15,-7 3-6 16,-5-1 2-16,-2 3-8 0,-10 2-7 16,-6 0-4-16,-3 0-2 15,-6 10 0-15,-6 4-1 16,-9 7-24-16,-5 2-36 15,-12-3-56-15</inkml:trace>
  <inkml:trace contextRef="#ctx0" brushRef="#br0" timeOffset="23218.2058">20907 11856 130 0,'3'-7'-5'16,"1"1"3"-16,1 1-5 0,0 0 3 15,0 0 6-15,-4 1-1 16,1 1 6-16,-2-3 6 16,2 1-3-16,0 3 3 15,-1-3 6-15,3 3 9 16,1-2 24-16,2 4-32 16,3-1-11-16,0 1-8 0,2 0 0 15,1 0-1-15,0 1 0 16,3 3-2-16,-5-2 1 15,-4-1 1-15,2-1 0 16,-3 0 1-16,-3 0 0 16,-1 0 9-16,-1 0 0 0,1 0 2 15,0 0-5-15,0-1-3 16,3-5-3-16,1 1 0 16,1-2 0-16,-2-2 0 15,-1 0 0-15,1 0 3 16,0-2 5-16,1 5 0 15,0-6 0-15,-1 0 1 0,0 1-6 16,2 1-3-16,1-1 2 16,-3-2-2-16,0 3-1 15,-1-3 0-15,-1 3 1 16,-1-5 1-16,0 3-1 16,1-1 0-16,-1 3 0 0,2-5-1 15,-2 3 0-15,3-3 0 16,-3 1-2-16,0 0-3 15,1-2 1-15,-1 2 3 16,-2-3 0-16,2 4 2 0,-2-4 0 16,0 1-2-16,2-1 1 15,-2 0 0-15,0 0 0 16,0 1 0-16,0-1 0 16,1 3 1-16,1-4 0 15,0 6-1-15,2-5 0 16,-2 4 0-16,1-2-1 15,-1 1-2-15,0-2-1 0,-2 1 0 16,0 3-1-16,0-3 6 16,0 2 0-16,0 0-1 15,0 1 0-15,-2-3 2 16,0 3-2-16,1-3 1 16,1 0-1-16,0-2 2 0,0 1 0 15,0 0 1-15,0 2 0 16,0-1-2-16,0 0-1 15,0 0 0-15,0 1 1 16,0-1-2-16,0 2 2 0,1-4-1 16,1 3 0-16,-2-2 0 15,0 0 0-15,2 1 0 16,-2-2 0-16,2 2 0 16,-2-3 0-16,0 3 1 15,1-2 2-15,-1-1 3 16,0-1-1-16,0 4 1 15,0-4 2-15,0 3 1 0,0-1-6 16,2-3 1-16,0 5-3 16,-2-2 1-16,3-1-4 15,1 2 4-15,-1 2-2 16,-1-1 0-16,1 1 0 0,0-1-2 16,-1 0 2-16,-2 1 0 15,2 0 0-15,1 1 0 16,-1-1 0-16,1-1 0 15,1 1-2-15,1 0-1 0,1 1 3 16,-2-3 1-16,-1 2-1 16,1 0 1-16,-1-1-1 15,1 1 1-15,-3 0 0 16,-1 2 0-16,0-3-1 16,0 3 2-16,0-1-4 0,0 3 2 15,0-3 0 1,0 1-4-16,-3-3-1 0,-2 1-1 15,1-2 0-15,-1 2-1 16,-1 0 7-16,1-3 2 16,-1 3 0-16,3 0-1 15,-1 0 0-15,1 1-1 16,1-1 2-16,2 1 1 0,-1-1-1 16,-1 3-1-16,-1-1 0 15,1-1 0-15,-1 2 0 16,1-1 1-16,-1 2-2 15,-1-1 0-15,-1-2 0 0,0 3 0 16,3 0 0-16,-4 0 1 16,4 1-1-16,-1 0 1 15,1 0-1-15,0 0 0 16,0 0 0-16,-1 2 0 16,1-2 0-16,-1 2 0 15,-1 0 0-15,1 0 0 0,0 2 0 16,-2-3-4-16,3 1 1 15,-3 2 3-15,1 0 3 16,1-1 4-16,-1-1-5 16,3 0 2-16,-3 0-3 15,0 3 0-15,2-3 0 0,0 1 0 16,-1 0-1-16,1-1 0 16,0-3 1-16,1 2-2 15,-1-2 1-15,2 1 0 16,0 1 0-16,0-1 1 15,0-2-2-15,0 1 1 0,2-2 0 16,1-1 1-16,4 2 2 16,-1-2-3-16,1 0 1 15,0 0-1-15,0 0-1 16,0-2 1-16,1 1 2 16,-1 2-2-16,0-2 0 0,-2 0 1 15,-2-1-1-15,4 1 1 16,-2 1-1-16,0 1 0 15,0-1 1-15,2 1-1 16,1-1 0-16,-1 1-1 16,-3-1 1-16,1 2 1 15,0 1-1-15,-3-1 1 0,4-1-1 16,-4 1 2-16,1 1-1 16,-1 0-1-16,0-2 0 15,-1 4 1-15,1-4-1 16,0 4 0-16,0-3 1 0,-1 0-1 15,1 1 1-15,2 0-2 16,-3-2 1-16,4 1 0 16,-2 1 0-16,-1-2 0 15,0-1 0-15,0-1 0 16,-1 2 0-16,3-3 1 16,-3 1-2-16,1-1 1 0,0 3 1 15,0-3-1-15,1 0-2 16,-1 1 3-16,0-1-1 15,-1 2 0-15,2-1 0 16,-1 0 0-16,-2 2 0 16,0-1-1-16,2 1 0 15,-2-1 2-15,0 2-2 0,0-1 3 16,0-1-3-16,0 2 2 16,0 1-1-16,0 0-1 15,0-3 1-15,-2 0 1 16,0 1-2-16,-1-2 2 0,0-1 2 15,1 1-2-15,-1-2-3 16,-1 0 3-16,1-2-1 16,-1 5 0-16,3-3 1 15,-3 0-1-15,2 2 0 16,-1-2 0-16,0 4-2 16,1-4 2-16,-1 0 1 0,1-2-1 15,0 2 0-15,2 0 0 16,0 0-1-16,0 1 1 15,0-1 0-15,0 0 0 16,0 2 0-16,0-2 0 0,0-1 0 16,0 1 0-16,0-1 0 15,0-1 0-15,0 1 1 16,0-2-2-16,0 3 1 16,0 0 0-16,0 0 0 15,0 0 0-15,0 2 0 16,0-2 0-16,0 3 0 0,0 1 1 15,2-2-1-15,-2 1 0 16,2 1 0-16,1 1 0 16,-1 2 0-16,1-4-1 15,-1 4 1-15,1-1 0 16,-1-3 0-16,0 4 0 0,-1 1 0 16,1-3 1-16,1 2-1 15,-1 1-1-15,0 0 1 16,0-3 0-16,-1 4 0 15,1-3 0-15,0 2 0 16,1-1 0-16,0 0 0 0,-1 2-1 16,0 0 2-16,-1-3-2 15,1 4-1-15,0 0 3 16,-2-4-2-16,2 0 2 16,-1 4-1-16,-1-3 0 15,0 0 0-15,0 0-3 0,0 0 2 16,0 1 1-16,0 2 1 15,0 0 0-15,0-3-2 16,0 3 1-16,0 0 1 16,0-1-2-16,0 0 2 15,0 0-2-15,0 0 1 16,0-3 0-16,2 4-1 0,0-5-3 16,1-1 2-16,1 3 1 15,-1-4 2-15,3 1 0 16,-4-1-2-16,3 1 2 15,-1-1-1-15,1-1 0 16,0 0-1-16,0 2 0 0,2-3-2 16,-4 1 3-16,4-1-1 15,-2 1 1-15,1-4 1 16,0 2-2-16,-1 0 2 16,0 2-1-16,2-4 2 15,-2 2-4-15,3 1 0 0,-1 0 3 16,2-2-1-16,-2 2 0 15,1-2 1-15,-1 1 1 16,1 0 2-16,-1 2-3 16,0-2 2-16,1 2-1 15,-1 1-2-15,0 1 1 16,-2-3-1-16,3 1 1 0,-2 2 0 16,-1-4-1-16,0 1 1 15,2-1-1-15,1 0 0 16,-3-1 0-16,2-3 0 15,0 0 0-15,3 2 1 0,-2-1-1 16,1-3 0-16,1 4 0 16,0-3 0-16,1 2 0 15,-1-1 0-15,1 2 1 16,0 0-1-16,2-1-1 16,-1 1 2-16,0 1-1 15,3 2-2-15,-3-2 3 0,3 2-1 16,-3 0-1-16,-1 0 0 15,4 2 0-15,-3-4-2 16,1 3-1-16,-1 0 4 16,-3-1 0-16,2 3-1 15,-4-2 1-15,2 0-2 0,-3 1 4 16,1-1-3-16,0 2 2 16,-2-1-1-16,2 1 0 15,1 1 0-15,-3-2 0 16,4 1 1-16,-4-1-2 15,2 1 2-15,1-1-1 0,-3 2 0 16,2-3 0-16,-3 2 1 16,6-1-1-16,-7 3 0 15,4-2 1-15,-2 0-1 16,2-2 0-16,1 0 0 16,-3-2 0-16,2 3 0 0,0-4 0 15,0 2 2-15,3 0-2 16,-3-3 0-16,1 0 1 15,-2 2-1-15,3-4 3 16,-2 0-1-16,0 2 3 16,0-3-2-16,1 2 1 15,1-1 0-15,-2 0-2 0,3 3 0 16,-2-1 1-16,1 1-1 16,0 0-1-16,0 2 0 15,0 0 0-15,0-3 0 16,-1 3 0-16,0 0-2 15,-1 0 2-15,0 3-1 0,0 2-1 16,1 0-1-16,-1 1-2 16,-2 2 9-16,0 1-10 15,1-1 0-15,-2 2-9 16,0-1 25-16,-1 1-10 16,1-2 0-16,4-2 0 0,-1 2-2 15,-1 0-16-15,3-2 16 16,-2 2 0-16,2 0 1 15,-3 2 1-15,-1-3 0 16,0 3-1-16,2-4 0 0,-1 4 1 16,0-2-1-1,-3 1 0-15,2 1 0 0,2-2 0 16,-1-1 0-16,-1 3 0 16,3 0 0-16,-1-1-1 15,0-1 2-15,0 0 0 16,2 0-2-16,-2 0 2 0,0 0-1 15,4 0 3-15,-2-1-1 16,-2 1-1-16,4 0 0 16,-2 0-1-16,2 0 2 15,-1 0-2-15,2-2 0 16,0 2 0-16,-4-2 0 0,0 2 2 16,1-2 0-16,2 0 1 15,-5 0-2-15,2 2 0 16,1 0-1-16,-2-1 0 15,-2 2 1-15,3 0-2 16,1 0 2-16,0 1-2 0,-2-2 1 16,2 2 1-16,0-2-3 15,1 1 2-15,2-1-1 16,-2 0 0-16,5 0 0 16,-3 0 0-16,0-2 1 15,2 2 0-15,-1-2 1 16,1-2-1-16,0 0 0 0,-1-1 1 15,2 3-1-15,-1-5 0 16,3 3 0-16,0 0 0 16,0-1 0-16,1 1 1 15,0 1-1-15,2 0 0 16,0 2 0-16,1-3-2 0,2 4 1 16,3-2 0-16,-1 2 0 15,-2-2 2-15,2 0 0 16,-3 1-1-16,0 0-1 15,-2-1 2-15,-1 2-1 0,1-1 0 16,-1 1-1 0,-2 0 2-16,0 2-1 0,0 0 0 15,-3 1 0-15,0-1 0 16,-1-2 0-16,0 1 0 16,-1 1 1-16,-5 1-1 15,3 1 0-15,-2-3 0 0,1 2 0 16,-2 1-1-16,3 0 3 15,-5 0-3-15,2 0 1 16,0 1 0-16,1 1 0 16,-3-1 1-16,4-2-2 15,-3 4 1-15,1-1-1 16,1 1 2-16,1-2-2 0,-2 2 1 16,0 0 0-16,1-2 0 15,-3 2-1-15,0-2 2 16,1 2 0-16,-1-4-1 15,1 4 0-15,-3 0 0 0,4-1-1 16,-1 1 1-16,1 0 0 16,1 0-2-16,-2 0 1 15,1 0 2-15,2 0-3 16,-1 0-2-16,-1 0 1 16,0 0 1-16,-4 0 1 15,4 0 0-15,0 0 2 0,-2 0-1 16,2 0-1-16,0 0 1 15,0 0 0-15,1-1 0 16,-1-1 0-16,3-1 0 16,-3 2 0-16,4-3 1 15,0 2-2-15,-1-2 2 0,3 1-1 16,0 0 0-16,5 1-1 16,-4-1 1-16,4 0-1 15,-2 2 0-15,2-1 1 16,-4-2 0-16,1 3 1 0,-1-1-1 15,-1-2 0-15,1 4 0 16,-1-2 0-16,1-1 0 16,-1 3 0-16,-1-1 0 15,2 1 0-15,-1 0 0 16,-2-2 0-16,2 2 0 16,-3-2 0-16,1 2-1 15,2 0 2-15,-4-2 0 0,1 2-2 16,1-2 1-16,0 2 0 15,1 0 0-15,1 0 0 16,-2 0 0-16,2-2 0 16,-1 2 0-16,-2-2 1 15,4 1-1-15,-2-2 0 0,1 2 0 16,-1-2 0-16,3 3 0 16,-3-2 0-16,0 2-1 15,1 0 1-15,3-2 0 16,-1 2 0-16,-1 0 0 0,4 0-1 15,-4 0 1-15,3 0-3 16,-2-1 0-16,2-1 1 16,-1 2 1-16,-3-4 1 15,2 2-1-15,0 0 1 16,-1-1 0-16,3-1 0 16,-3 0 1-16,2 0-1 0,0 0 0 15,2 0 0-15,0 0-1 16,-2 0 1-16,3 1 0 15,0 0 1-15,-1 0-1 16,0 0-1-16,2-1 2 16,-2-1-2-16,-2 4 2 0,2-3-1 15,-2 1-1-15,0-1 1 16,2 1 1-16,0 1-1 16,-2 0 0-16,4-1 0 15,-2 0 0-15,1 2 1 16,0-2-2-16,-2 3 2 0,0-1-2 15,1-1 1-15,-2 1 0 16,0 1 0-16,2-2-1 16,-1 0 2-16,-2 2-1 15,0-1 0-15,-1-1 0 16,3 1 0-16,-5-3 0 16,0 2 0-16,3-2 0 0,-3 2 0 15,3 0 0-15,-3 0 0 16,3 1 0-16,1 0 0 15,-2-2 0-15,2 3 0 16,1 0 0-16,-2 0 0 16,4 0-1-16,-2 0 1 0,-2 0-1 15,2 0 1-15,0 0 0 16,1 0-1-16,-2 0 1 16,2 0-1-16,0 0 1 15,-2 0 0-15,4-1-2 0,-4 1 2 16,1 0 0-16,-2-2 0 15,6 2 0-15,-6 0 0 16,5 0 0-16,2 0-1 16,-3 0 1-16,7 0-1 15,-3 0 1-15,4 0-1 0,-2 0 1 16,-2 0 0-16,4 0 0 16,-3 0-1-16,-2 2 0 15,-2-2 1-15,2 1 0 16,0-1 0-16,1 0 0 15,-1 0 0-15,-1 0 0 16,3 0 1-16,0 0-2 16,0 0-1-16,0-1 4 0,3 1-5 15,-2 0 2-15,-4 0 1 16,2-2 1-16,1 0 0 16,1 0-1-16,-4 1-2 0,3-3 4 15,-1 2 0-15,1-2-2 16,-2 2 0-16,0-1 0 15,4 0 0-15,-3 0 0 16,3 3 0-16,0-3 0 16,-1 2-2-16,4 1 4 15,-2 0-4-15,0 0 2 0,0 0-1 16,-3 0 2-16,3 0-1 16,-1 0-1-16,1 0 1 15,0 0-5-15,2 0-6 16,-2 0-2-16,1 4 12 15,-1-4-7-15,0 1 6 0,-2 1 2 16,2-2-2 0,-4 0 4-16,3 0-2 0,1 0 1 15,-1 0-1-15,-2 0 1 16,3 0-2-16,0-2 1 16,0 2-1-16,0 2 0 0,0-2 4 15,-3 0-3-15,3 0-1 16,-3 1 2-16,3-1-3 15,-2 2 2-15,-2-2 1 16,-1 2-1-16,1-2-2 16,-1 1 3-16,-3-1 0 15,3 0 1-15,-4 0-2 0,0 0 0 16,-2 0 1-16,0 0-1 16,1 0 1-16,-3 0 1 15,2 0-1-15,-2 0-1 16,1 0 2-16,-1 0-2 15,1 0 0-15,-1 0 0 0,2 0 0 16,-2 0 0-16,3 0 0 16,-3 0 0-16,4 0 0 15,-4 0 0-15,1 0 0 16,-1 0 0-16,1 0 1 16,2 0-1-16,-2 0 0 0,2 0 0 15,0-3-1-15,-1 1 2 16,2 1-1-16,-2-2 0 15,2-1-1-15,1 0 2 16,3 2-2-16,0 0-1 16,0-2-2-16,-3 3 3 0,3-3 0 15,-5 1 0-15,3-2 2 16,-1 3-1-16,-2-2 0 16,1 0 1-16,2 2-2 15,-4 1 1-15,2-1 1 16,-4 0-2-16,1 2 1 0,-3 0 0 15,0 0-4-15,3 0-1 16,1 0 1-16,-1 0 6 16,4 0 0-16,1 0-2 15,-1 0 0-15,-4 0 0 16,4 0 0-16,0 0 1 16,-1 0 0-16,2 0-2 0,1-3 3 15,-1 3 0-15,2 0-2 16,-1 0 1-16,1 0-1 15,1 0 0-15,-1 0-1 16,2 0 2-16,-2 0-2 16,4 0 2-16,-3 0-1 0,0 0-1 15,-1 0-4-15,1 0 2 16,1 0-3-16,-3 2 1 16,0-2-1-16,1 0 3 15,-3 0 3-15,2 0 0 16,-1 0-1-16,-3 0 2 0,1 0-1 15,0 0 0-15,0 0 0 16,1 0 0-16,-2-2 1 16,1 2-2-16,1-1 1 15,0-2 0-15,1 2 0 16,-5-3 1-16,6 2-1 0,-4 2 0 16,5-1 1-16,-4 1-2 15,3 0 1-15,1 0-1 16,1 0 2-16,-2 0-2 15,-1 0 1-15,2 0 0 16,-3 1-6-16,2 5-14 16,0-1-21-16,-2 3-41 0,2-2 8 15</inkml:trace>
  <inkml:trace contextRef="#ctx0" brushRef="#br0" timeOffset="31952.3762">24954 14810 424 0,'-7'-16'-83'0,"5"-8"88"0,2 5 9 16,0 4-6-16,9 3-5 15,9 4-4-15,8 4-6 16,4 2 10-16,13 2-1 16,9 0 2-16,9 0-4 15,11 0 1-15,12 0-2 0,13 0 4 16,9 0-2-16,12 0-1 16,6 0 0-16,12 0 1 15,0 0-1-15,6 0 0 16,-3 0 2-16,2 0-2 15,-5 0-2-15,-2 0 4 0,-9 0-2 16,-4 0-1-16,-9 0 3 16,-2-9-1-16,-11-2 0 15,-10-1 3-15,-10-2 6 16,-10 0 0-16,-18 1-3 16,-12 2 0-16,-13 4-4 0,-8 2-1 15,-11 5 0-15,-2 0-5 16,-3 5-8-16,-2 15-18 15,0 1-17-15,-2 5-65 16,-15-4-42-16</inkml:trace>
  <inkml:trace contextRef="#ctx0" brushRef="#br0" timeOffset="35296.2166">21287 8787 129 0,'-9'-20'16'16,"1"0"5"-16,-4-3 1 15,4 0 4-15,1 1-6 16,2 1 16-16,0-4-19 15,3 3-12-15,2-2-2 0,0-2-1 16,0 0-4-16,7 1 6 16,-2-4-3-16,3-1 0 15,-1 0 0-15,3-4-1 16,-1 1-2-16,1 0 3 0,3-3 0 16,-2 2-1-1,1 2 3-15,3-1-3 16,-3 0 0-16,3-1 1 0,-1 1 3 15,4-3 2-15,1-4-2 16,3 1 1-16,0-2 0 16,5 3-4-16,2-4 0 0,5 1-1 15,0 3 0-15,3 1 1 16,-1 1-1-16,-2 1-1 16,0 3 2-16,-2-1-2 15,-5 3 1-15,-1-2 0 16,-1 3 0-16,-1 3 1 0,-1 1 1 15,0 0 2-15,-3 0-2 16,2 0 0-16,-3 0 1 16,1 0 1-16,0 0 2 15,-3 0-1-15,2 0 0 16,-4 0-1-16,0 3 0 0,-1-1-2 16,1 2-1-1,3-4 0-15,0 2 0 0,-2-3-1 16,5 3 0-16,0-2 0 15,-1 0 0-15,4 0 0 16,0-1 0-16,-1-1 0 0,0-2 0 16,0 4 1-16,-1-1-1 15,0 2-1-15,-3-1 2 16,-1 6 0-16,-2-2-1 16,1 4 0-16,-2 2 0 15,0-3 1-15,-1 6 1 16,1 0-2-16,-1 3 0 0,-1-3-2 15,-1 1 4-15,0 3-1 16,-2 0-2-16,1 3 2 16,-4 0-2-16,0 1 1 15,0 1 0-15,-1 1 1 16,-3 0-2-16,1 2 2 0,1 0-4 16,-2 0-11-16,7 2-12 15,-1 6-15-15,-1-4-46 16,2 1 1-16</inkml:trace>
  <inkml:trace contextRef="#ctx0" brushRef="#br0" timeOffset="36061.7774">21413 7933 223 0,'-18'0'-15'16,"3"0"33"-16,5-8 20 15,1-3-1-15,5 0-15 0,4 1-10 16,0-5-4-16,0 0 0 15,6-2-3-15,6-2-3 16,5-4-1-16,4 3 0 16,2-5 2-16,1-2-3 15,3-5 1-15,2-2 0 16,5-1-1-16,0-5 0 0,7 1 0 16,6-4-2-16,1 4 4 15,4-2-2-15,1-2 0 16,1 2 0-16,2-3-6 15,0 0-6-15,0-2 1 0,0 0 0 16,3-2 6-16,-4-1 0 16,4 3 4-16,-1-2 0 15,1 2 0-15,-3 1 0 16,-2 4 1-16,-2 2 0 16,-3 4 0-16,-7 5 1 15,-1 1-2-15,-6 4 2 0,1 1 1 16,-2 3 0-16,2 0-1 15,-2 3-1-15,-2 0 0 16,0-2 1-16,-1 4 0 16,-1-2-1-16,-1 0 0 15,-2 2 0-15,0 4 0 0,-3-2 0 16,0 6-1-16,-5 1 2 16,-3 2-1-16,0 1 0 15,-3 1-1-15,1 3-1 16,-3 0-8-16,0 0-32 15,-2 0-3-15,-4 0 3 0,-4 0-13 16</inkml:trace>
  <inkml:trace contextRef="#ctx0" brushRef="#br0" timeOffset="36889.8526">21122 8347 237 0,'4'-1'-5'16,"-1"-12"29"-16,4-1-11 15,5-2 0-15,3 2-6 0,7-3-3 16,2-4 1-16,3 0-2 16,3-1-2-16,6-1 0 15,2-2-1-15,2-3 0 16,4-3 1-16,1-1-1 15,2-4-1-15,2-4-5 0,2-1-4 16,3-4-8-16,-1 1 7 16,3-1 6-16,-2 2-12 15,2-1 18-15,-3-3-3 16,1 1-2-16,4-3 2 0,-4 1 1 16,5-4-4-1,-1 2 9-15,0 1 0 0,3-3 5 16,2 0 0-16,-1-1-3 15,5-1-4-15,1 0 0 16,0 1-1-16,1-1 0 16,0 3-2-16,1-1 2 0,-4 4-4 15,-1-1-8-15,-2 3 7 16,-2 3-2-16,-3 4 6 16,-3 2-1-16,1-1 0 15,-6 5 1-15,-3-2 2 16,-6 3 1-16,-4 2 1 0,-1 5 6 15,-2 0-2-15,-6 4 11 16,-3 5-13-16,0 2-2 16,-5 3-2-16,-3 6 0 15,0 3-2-15,-3 2-2 16,-1 0-27-16,-6 7-12 0,-3 2-8 16,-4 1-117-16</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1:18.387"/>
    </inkml:context>
    <inkml:brush xml:id="br0">
      <inkml:brushProperty name="width" value="0.05292" units="cm"/>
      <inkml:brushProperty name="height" value="0.05292" units="cm"/>
      <inkml:brushProperty name="color" value="#FF0000"/>
    </inkml:brush>
  </inkml:definitions>
  <inkml:trace contextRef="#ctx0" brushRef="#br0">12111 16012 368 0,'-7'-7'3'0,"2"-5"12"15,3 5 1-15,-1 1 4 16,3 4-13-16,1 2-5 16,10 0-6-16,4 0 3 0,7 0 0 15,7 0 1-15,9 5 0 16,9 1 1-16,9 3-1 15,7-2 3-15,3 2-3 16,9 2 0-16,2-3 0 0,-2 2 0 16,1-1-4-16,-6 1-8 15,-4 0 5-15,-4-2-1 16,-8-1-5-16,-4 0 7 16,-9-1 4-16,-5-4 2 15,-4 4 0-15,-6-4 1 16,-10 0-1-16,-4-1 1 0,-5-1-2 15,-5 3 2-15,0-3-1 16,-2 0 0-16,0 0 3 16,-4 0 6-16,-6 0-1 15,-5 0-10-15,-6 0-1 16,-2-3 1-16,-8 2 0 16,-3-3 2-16,-5 2-9 0,-7-2 9 15,-3 3-2-15,-5 0 1 16,-6 1 1-16,-3 0 0 15,-9 0 1-15,0 0-1 0,-1 6 1 16,-1 1-1-16,6 2-1 16,9-5 1-16,6 1-1 15,12-2 2-15,9 0-1 16,10 0 1-16,7-3-2 16,6 3 3-16,3-3-3 15,6 0 1-15,0 0 1 0,15 0 2 16,15 0 9-16,18-6-12 15,18 2 3-15,17 2 3 16,20 2-8-16,10 2-10 16,7 11-56-16,-1-1-96 15</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7T10:41:31.340"/>
    </inkml:context>
    <inkml:brush xml:id="br0">
      <inkml:brushProperty name="width" value="0.05292" units="cm"/>
      <inkml:brushProperty name="height" value="0.05292" units="cm"/>
      <inkml:brushProperty name="color" value="#FF0000"/>
    </inkml:brush>
  </inkml:definitions>
  <inkml:trace contextRef="#ctx0" brushRef="#br0">5936 6133 277 0,'7'-15'23'0,"-2"-1"-6"16,7 2-4-16,-2 1-3 0,4 1-5 16,-1-3-1-16,1 3 0 15,3 1-1-15,-3-1 2 16,2 3 0-16,-2-4 5 16,3 5-5-16,2-2-1 0,3 3-1 15,0 0-2-15,5 0 0 16,-1 4-2-16,7-3 2 15,-1 2-2-15,4 3 2 16,0-1 0-16,3-2-2 16,3 4 1-16,-1-1 0 0,4 1 1 15,0-2-1-15,6 2-1 16,-2 0 2-16,7 0-1 16,2 0 0-16,1 0 0 15,4 3 0-15,0 1 0 16,-2-1 0-16,3 3 1 15,-3-1-2-15,2 0 2 0,0 3-2 16,1-1 1-16,5 0 0 16,-3-1 0-16,6 2 0 15,2-1 0-15,-1 0 0 16,1 3 0-16,3-4 0 16,-1 2 1-16,-1 1-1 0,6-2 0 15,2 2-1-15,-1 0 2 16,4-1-1-16,0 2 1 15,1-2-1-15,-4 3 0 16,2 0 0-16,-2-1 0 16,0 2 0-16,-1-4-1 0,4 1 2 15,-1 0-1-15,-3-3 0 16,4 0 0-16,-1 0-1 16,-2-1 2-16,-3-1 0 15,-1-1-1-15,-2-1 2 16,-1 0-2-16,-3-2 2 15,-5 2-2-15,1-2 3 0,-8 0-2 16,-6 0 0-16,-4 0 0 16,0 0 0-16,-7 0-1 15,-3-2 0-15,1 2 0 16,-3 0-1-16,-5 0-6 0,4 0-2 16,-8 0-14-16,3 0-8 15,-5 0-19-15,-1 0-27 16,-1-4-19-16</inkml:trace>
  <inkml:trace contextRef="#ctx0" brushRef="#br0" timeOffset="938.3859">10244 6193 165 0,'11'0'25'16,"3"0"-12"-16,6-4-3 15,0 1 22-15,1-3-17 16,6 3-4-16,2-1-1 16,-1 1-3-16,6-2 2 0,0 3-4 15,7 0-1-15,0 0 0 16,9 0-2-16,0 2 0 16,2 0 0-16,8 0-1 15,-5 0 0-15,6 0-1 16,-3 0 1-16,3 0-1 15,2 4 0-15,-2-2 0 16,0 1 1-16,4 1-1 0,-1-1 0 16,-3 1 0-16,0-3 1 15,-3 3 3-15,-5-2 1 16,-4 0 0-16,-6-2 1 0,-1 2-1 16,-8-2-1-16,-2 0-1 15,-3 1-2-15,-8-1 0 16,-5 0-1-16,-4 2 1 15,0-2-1-15,-9 0-6 16,-3 0-5-16,0 0 4 16,-7 0-12-16,-9 0-20 0,-4 0-24 15,-7-2-2-15,-8-3-11 16</inkml:trace>
  <inkml:trace contextRef="#ctx0" brushRef="#br0" timeOffset="1172.7798">10988 6123 163 0,'19'0'31'15,"8"-5"-20"-15,8 0 19 16,11 1-9-16,8 0-9 15,4 4-4-15,6 0-5 16,6 0-1-16,1 2-5 0,7 4-16 16,-3-1-85-16</inkml:trace>
  <inkml:trace contextRef="#ctx0" brushRef="#br0" timeOffset="1860.193">13947 6184 132 0,'-5'-2'35'0,"3"-3"24"0,2-2-36 16,8 3-4-16,13 3-15 16,5-1-3-16,4 2 0 15,9-2 1-15,2 0-1 16,11 0 3-16,6 0 0 15,4-1 4-15,10 1 0 16,9-2 1-16,1 3-5 0,4-3 0 16,3 1-3-16,-3 1 3 15,2-4-2-15,-6 1 3 16,-3 0 1-16,-2 1 3 16,-9 3-4-16,-2-1 0 15,-10 0-2-15,-5 2-2 16,-7 0 1-16,-9 0-2 0,-10 0 2 15,-5 0-4-15,-4 2 2 16,-7 1 0-16,-2 2-3 16,-5 2-4-16,-2 1-10 15,0-1-16-15,-7 2 4 0,-11 0 3 16,-7-2-19-16,-7 2 9 16,-3-4-1-16,-3 2 8 15,-3-3-16-15,4 1-9 16</inkml:trace>
  <inkml:trace contextRef="#ctx0" brushRef="#br0" timeOffset="2078.9641">14539 6268 104 0,'-7'0'18'0,"4"0"17"15,3 0-4-15,5 0-28 16,15 0 8-16,4 0-9 16,13 2 1-16,7 1-2 0,11 1 0 15,9 1-3-15,11 1-28 16,6 1-20-16,9-4-25 16</inkml:trace>
  <inkml:trace contextRef="#ctx0" brushRef="#br0" timeOffset="3031.9763">16859 6175 229 0,'-5'-12'29'0,"3"-1"4"16,2 2-10-16,0 5-11 16,10-2-8-16,5 3-4 15,10 1 1-15,13 3-9 16,13 1 6-16,10 0 1 0,14 0-3 15,11 0-17-15,9 5-1 16,9-2-6-16,1-1 10 16,2-2 7-16,3 0 10 15,-6 0 3-15,4-4 2 16,-6-1 3-16,-2-2 10 0,0 0 0 16,-11 0 0-16,-3 3-5 15,-8 1-2-15,-12-1-6 16,-7 3-2-16,-14 1 0 15,-11 0-1-15,-12 1-8 16,-15 6-40-16,-7-3-92 0</inkml:trace>
  <inkml:trace contextRef="#ctx0" brushRef="#br0" timeOffset="5188.7254">12885 7671 26 0,'-5'-5'51'0,"0"0"-32"16,1 0 14-16,-1 1-10 15,0 0-9-15,-2 2-6 16,2 1-3-16,0-1-1 0,0 2 1 15,1 0 5-15,3 0 23 16,1 0-11-16,0 0-8 16,1 0-9-16,13 0-7 15,8 0 27-15,7-2-15 0,10 0 0 16,6-3-4-16,7 0-1 16,0 0-1-16,2-1-3 15,-4 1 2-15,-3-2-2 16,-6 2 2-16,-5-3-1 15,-6 3 2-15,-6 1-2 0,-7 1 0 16,-9 1-1-16,-2 0 0 16,-6 2-2-16,0 0-9 15,-18 0 18-15,-7 0-8 16,-11 4-2-16,-9 3-5 0,-6 1 4 16,-6 2 4-1,-2-3-2-15,2 1 2 0,-3 2-1 16,4-3 2-16,4 0-1 15,9 2-1-15,7-2 1 16,6-2 3-16,10 4-1 16,9-3-2-16,4-1-1 0,3 0-2 15,4-1 0-15,4-1-4 16,10-1 10-16,8-2 1 16,10 0-2-16,8 0 0 15,7 0-2-15,6-4 0 16,1-1 1-16,0 0-2 0,-8 0 1 15,-4 3-1 1,-8 0 0-16,-8 2-7 0,-11 0-28 16,-9 0-28-16,-6 0-40 15,-6 0-32-15</inkml:trace>
  <inkml:trace contextRef="#ctx0" brushRef="#br0" timeOffset="5579.3036">12915 7753 218 0,'0'0'36'16,"7"0"-11"-16,7-1-23 0,4-3 5 16,5 1 0-16,5-4 5 15,6 0 0-15,7 0-3 16,0 1-4-16,6-3-3 15,1 0-1-15,-3 2 1 16,-6 2-2-16,-5-1 0 0,-7 1-2 16,-11 2-3-16,-6-1-5 15,-10 2 0-15,-4 0-16 16,-12 2-23-16,-10 0-55 16</inkml:trace>
  <inkml:trace contextRef="#ctx0" brushRef="#br0" timeOffset="5876.1574">12749 7748 166 0,'-15'2'35'0,"12"0"12"16,3-2-38-16,7 0-12 16,11 0 28-16,9 0-4 15,9 0-8-15,7-6-6 16,5-2-1-16,6-2-5 15,2 0 2-15,0-2-1 16,-1 1-1-16,-1 0-1 0,-5 1 1 16,-8 0 0-16,-9 5-1 15,-6 3-1-15,-13 2-7 16,-6 0-27-16,-7 0-16 16,-5 2-37-16,-10 3 76 15,-4 2-3-15,0 3 7 16,-1-3 0-16,-2 0-23 0,1 0-26 15</inkml:trace>
  <inkml:trace contextRef="#ctx0" brushRef="#br0" timeOffset="6157.3732">12946 7796 48 0,'0'0'62'0,"0"0"-35"16,11 0-8-16,3-1-14 16,5-1 1-16,4-2 4 15,5 1-4-15,3-1-5 0,-3-1 0 16,5 2-2-16,-4 0-11 15,-2 0-21-15,-7-2-5 16,-6 1-30-16</inkml:trace>
  <inkml:trace contextRef="#ctx0" brushRef="#br0" timeOffset="6954.2015">12830 7691 182 0,'0'0'8'16,"0"0"28"-16,5-2-20 16,7-1-11-16,7-1-2 15,6 1 5-15,6-2 8 16,4 1-3-16,6 0-2 15,0 1-5-15,5-1 3 0,-2 1-6 16,2 1-1-16,-4-2-2 16,2 2 2-16,-5 0-2 15,1 2 0-15,-5 0 0 16,-2 0 0-16,-3 0 0 16,-6 0 0-16,-4 0-4 0,-10 0-9 15,-3 6-11-15,-7-1-5 16,0 1-23-16,-2-1 26 15,-10 2-7-15,-6 0-6 16,0 2 5-16,-2 0 24 16,-1-2 8-16,0 2 3 15,2 0 7-15,-1-2 10 0,3 0 0 16,-2-1-3-16,2 2 8 16,0-2-8-16,4 1-1 15,-4-2-1-15,3-1 0 16,3-2-1-16,4-1 15 15,0 3-15-15,1-4 0 0,6 0 1 16,0 0 5-16,0 0 2 16,7 0-6-16,7-4-6 15,5 0-6-15,3-4 2 16,0-1-2-16,3 0 1 16,3-1 0-16,-1 0 6 15,-4 2-2-15,1-1-1 0,-5 1-1 16,-3 1-3-16,-7 4-1 15,-4 1-1-15,-3 2-1 16,-2 0-2-16,-9 0-14 16,-7 2-2-16,-10 7-6 0,-8 0-17 15,-1-2-41-15,-5-1-80 16</inkml:trace>
  <inkml:trace contextRef="#ctx0" brushRef="#br0" timeOffset="7969.7546">16258 7646 163 0,'-11'0'13'16,"2"0"9"-16,3 0-16 15,1 0 16-15,3 0-17 16,1 0 1-16,1 0-3 16,0 0-8-16,0 0-1 15,1 0 5-15,8 4 4 0,6 0-2 16,2-1 21-16,7-1-12 15,7 0 4-15,6-2 1 16,8 0-4-16,7 0-3 16,7 0-2-16,7 0-5 15,3 0 1-15,5 0 0 0,1-5-1 16,1-1 0-16,0-1 0 16,-1 2 0-16,-2-6 2 15,-3 0 2-15,0 2 1 16,-2-2 0-16,-1 1 0 15,-3 1-3-15,-1 2 0 0,-5 0-2 16,-4 1 2-16,-8 5-2 16,-6-3-2-16,-11 4 2 15,-6 0-2-15,-7 0-13 16,-9 0-20-16,-7 5-30 16,-3-3-55-16</inkml:trace>
  <inkml:trace contextRef="#ctx0" brushRef="#br0" timeOffset="8516.5885">16056 7684 264 0,'-3'0'57'0,"3"-7"-20"16,0 0-16-16,7 0-8 16,9 1 1-16,8-1-18 0,5 2 6 15,5-1-2-15,7 1 0 16,6 2 0-16,4 1 0 15,5 0-1-15,5 2 0 16,7-2 2-16,3 1-1 0,0 1 1 16,4 0-2-16,7 0 1 15,-1 0 1-15,4 0-1 16,2-3 0-16,2 3-1 16,5 0 2-16,1 3-1 15,6 0 0-15,-4 2 0 16,1 1 0-16,1-1 0 0,0-2 0 15,-4 1 0-15,-2 0 0 16,-3-1-1-16,-2 1 2 16,-3-1-1-16,-6 1 0 15,-4 2 1-15,-3-3-1 16,-6 2 0-16,-1 1 0 16,-5 1 0-16,-7 0 0 0,-4 0-1 15,-8 4-5-15,-9 0-39 16,-7 0-20-16,-11-3-30 15,-9-1-38-15</inkml:trace>
  <inkml:trace contextRef="#ctx0" brushRef="#br0" timeOffset="11594.5085">17011 7022 254 0,'0'-18'5'0,"8"-5"14"15,12-5 1-15,12-3-7 16,11-3-6-16,11-5-2 15,13-4-2-15,10-1 1 0,11-4-4 16,7-1 1-16,7 1 11 16,6-1-2-16,6 2-4 15,5 3 1-15,8-3-2 16,3 6-3-16,5 2-1 16,2 5 1-16,-3 2-2 15,-5 4 0-15,-5 4 0 0,-9 3 1 16,-9 5-1-16,-13 1 0 15,-10 6 0-15,-13 1 0 16,-13 2-1-16,-11 2 0 16,-9-1-3-16,-10 3-1 0,-8-1 2 15,-5-1-10-15,-6 3-7 16,-4-1-10-16,-4-1-2 16,0-2-4-16,0-2-56 15</inkml:trace>
  <inkml:trace contextRef="#ctx0" brushRef="#br0" timeOffset="11860.0877">19300 6009 148 0,'-13'-9'14'0,"4"-2"20"16,4 5 8-16,1 0-19 0,4 2 0 16,0 1-5-16,7 1-19 15,13 0 4-15,6 2-7 16,9 0 5-16,6 0 0 15,6 5-1-15,3 8 2 16,-1 5-2-16,-10 3 0 0,-5 6-1 16,-12 1-5-16,-8 3-2 15,-12-1 1-15,-2 1 2 16,-11-5 7-16,-3 1 1 16,-4-5-12-16,7-1-22 15,2-9-50-15</inkml:trace>
  <inkml:trace contextRef="#ctx0" brushRef="#br0" timeOffset="12328.8429">20184 5815 301 0,'15'-18'10'16,"-4"3"9"-16,-4 3-6 16,-3 3-1-16,0 5-4 15,-4 2-6-15,0 2 1 0,-4 0-8 16,-9 0-8-16,-4 4 8 15,-9 4 3-15,-1 2 2 16,-3 1 0-16,1 1 0 16,0 3 0-16,6-3 0 15,7 2-10-15,3-1 4 16,9 5-1-16,4-4-2 0,10 2 7 16,0 3 2-16,3 1-2 15,-2 2-3-15,-4-4-8 16,-7 1-3-16,0-4 7 15,-12-1 7-15,-3-2 2 0,-5-1 3 16,-1 0-1-16,-4-3 0 16,3-1-1-16,0 3-1 15,4-5-19-15,4-3-62 16,7-2-17-16</inkml:trace>
  <inkml:trace contextRef="#ctx0" brushRef="#br0" timeOffset="12766.287">20177 5875 99 0,'22'-16'10'0,"-6"2"6"16,-5-2 8-16,-5 5-6 16,-6-2 4-16,0 3 9 15,0 3-16-15,-11 0-1 16,-2 5 4-16,-4 2-14 15,-5 2-2-15,-4 6-1 0,-1 7 0 16,-1-1 5-16,5 4 2 16,3-5-4-16,3 4-2 15,7-4-2-15,5-1-2 16,5 1 0-16,0-4 0 16,8-2-6-16,4-4 4 0,5-3 9 15,1 0-1-15,2-2-3 16,0-6 1-16,0-3-1 15,-5 0 0-15,4 1 3 16,-5 2 3-16,2 3-3 16,-3 3 3-16,1 2 4 0,0 2-5 15,3 11-9-15,-5 6 0 16,-1 10 3-16,-2 7 6 16,-4 6-4-16,-1 5-1 15,-2 2 2-15,-1-2-3 16,-1-8-3-16,0-1-32 0,0-13-28 15,-1-9-50-15</inkml:trace>
  <inkml:trace contextRef="#ctx0" brushRef="#br0" timeOffset="13016.2686">20454 6218 309 0,'10'-23'21'16,"0"-7"12"-16,-3-8-9 15,-3-5-1-15,-1-7-8 16,-3-1-6-16,0-11 2 16,0-2-4-16,2-1 3 0,-1-2-7 15,4 1 3-15,0 2 3 16,2 7-2-16,4 5-5 16,2 8-1-16,4 6-1 15,5 8-2-15,7 9-8 16,0 6-26-16,3 12-20 0,-5 3-33 15,-6 11-68-15</inkml:trace>
  <inkml:trace contextRef="#ctx0" brushRef="#br0" timeOffset="13359.9824">20427 5839 242 0,'-5'6'22'15,"5"-6"31"-15,7 0-35 16,15 0 13-16,8 0-12 0,8 0-12 16,9-2-3-16,4-9-1 15,0-1-5-15,1-8-19 16,-7-1-30-16,-3-6-15 16,-3-2-4-16,-5-4 36 15,-4 0 20-15,-1 5 16 0,-2-1 14 16,-8 6 27-16,-2 6 12 15,-7 4-17-15,2 4-10 16,-7 6-12-16,-2 3-6 16,1 0-6-16,-2 10-6 15,-2 10 1-15,0 8-1 16,0 6 3-16,0 7 0 0,-2 0 0 16,0 0 1-16,2-3-1 15,0-8-1-15,0-14-76 16</inkml:trace>
  <inkml:trace contextRef="#ctx0" brushRef="#br0" timeOffset="13531.8564">20847 5649 215 0,'67'-9'-58'16,"12"-4"-83"-16</inkml:trace>
  <inkml:trace contextRef="#ctx0" brushRef="#br0" timeOffset="14110.0308">18209 7736 259 0,'-3'0'40'15,"-1"-2"2"-15,4-4-17 16,0 2-3-16,0 0-12 16,0-2-4-16,9 3-4 0,4-1 1 15,3-1-2-15,7-1 0 16,3 1-1-16,8 2 0 15,5-6 0-15,6 1 0 16,5 1 0-16,6 0 1 16,3-2-1-16,1 4 2 15,-3 0-2-15,-4 3 0 0,-9 0-2 16,-10 2-24-16,-9 0-22 16,-16 5-12-16,-9 1-14 15,-12-1-13-15</inkml:trace>
  <inkml:trace contextRef="#ctx0" brushRef="#br0" timeOffset="14266.2696">18443 7775 224 0,'-13'7'7'16,"10"-3"-2"-16,3-2-6 16,14-2 12-16,15 0 48 0,17 0-10 15,15 0-26-15,17-6-18 16,2 2-2-16,3-3-10 15,-3-3-83-15</inkml:trace>
  <inkml:trace contextRef="#ctx0" brushRef="#br0" timeOffset="16609.8827">16595 6867 264 0,'-3'0'10'16,"-1"-9"9"-16,-2 4-3 15,3-1 3-15,-1 5-3 0,1-3-11 16,-1 2 0-16,-3 2-5 16,0 0 1-16,-2 0-3 15,-3 4 0-15,-3 3 0 16,-1 5 2-16,-2 3 0 16,-6 3 0-16,1 3 0 0,-4 6 0 15,-3 5-1-15,-1 3 1 16,1 5 1-16,1 6-2 15,4 4 1-15,6 4-2 16,4 2 0-16,8 5 0 16,7 0 0-16,0 5 1 15,8 2-2-15,11-4 2 0,8-2-1 16,5-5 0-16,9-8-6 16,5-8-12-16,5-13 12 15,7-6 4-15,-1-10-4 16,4-8-5-16,2-4 1 15,2-9 3-15,-1-10-3 0,-3-5 4 16,-3-6 10-16,-9-8-2 16,-3-6 1-16,-12-5 1 15,-5-6 8-15,-8-5 7 16,-5-3 4-16,-3-5 0 16,-4 0-6-16,-6 0-2 0,1 1-2 15,-4-3-2-15,0 6 3 16,0 1 0-16,0 6-11 15,0 7 3-15,-11 6 1 16,-2 3-3-16,-9 11 1 0,-11 8-1 16,-10 6-8-1,-10 11-3-15,-9 5 3 0,-5 0 0 16,-1 18 4-16,4 4-3 16,1 9-8-16,12 6-28 15,12 1-26-15,10-2-51 16</inkml:trace>
  <inkml:trace contextRef="#ctx0" brushRef="#br0" timeOffset="17766.0573">18221 6630 86 0,'-17'0'5'0,"3"0"3"15,-6 0 7-15,0 2 3 16,-1 1-6-16,-2 4-1 15,-1 0 1-15,-1 3-1 0,-1 2-1 16,2 5-4-16,-3-1-2 16,0 4 0-16,0 7-3 15,-2 0 0-15,-2 6-1 16,1 3 1-16,1 3 0 16,-1 3 4-16,4 2 21 15,4 2-18-15,0 6-5 0,5 2 4 16,5 5-3-16,5-1 1 15,4 3-4-15,3 0 2 16,1 0-3-16,13-1 1 16,5-1 1-16,6-4-2 15,7-3-1-15,2-2 0 0,4-5 9 16,6-8-4-16,5-3-1 16,0-7 1-16,2-6 1 15,5-8 0-15,0-7 0 16,3-6 7-16,1 0 3 0,3-9-5 15,1-11 3-15,4-2-3 16,2-3-5-16,4-4-1 16,-1-1-3-16,2 0 0 15,-6-6-1-15,-2-1-2 16,-10-1 3-16,-3-6-4 16,-11-1 1-16,-4-1 0 15,-10-4-1-15,-7-2 5 0,-6 0 7 16,-9-3 1-16,-7 1-8 15,0 1 1-15,-11 1-2 16,-12 4-1-16,-10 3 3 16,-13 5 0-16,-6-2-5 15,-13 5 4-15,-3 3-5 0,-7 5 1 16,1 4 0-16,6 6 1 16,3 6 1-16,9 6-1 15,2 6-7-15,6 1-15 16,-2 4-16-16,5 11-21 0,0 1-26 15,6 0-38-15</inkml:trace>
  <inkml:trace contextRef="#ctx0" brushRef="#br0" timeOffset="18640.9808">16850 7836 137 0,'0'-16'3'0,"0"0"26"16,2 5 15-16,0-4-14 15,3 7-13-15,-2 1-1 16,0-2-6-16,0 3-4 16,-1 4 0-16,0 1-3 0,0-1-1 15,3 2-1-15,2 0-2 16,1 0-1-16,4 2 3 16,4 3 0-16,2 6-1 0,6 2 0 15,1 1 0-15,4 1 0 16,3 2 0-16,7 1-1 15,4 1 1-15,6 1-10 16,7-1 18-16,6 3-7 16,6-4 1-16,7 3 0 15,7 0-1-15,2-3-1 0,3-2 1 16,-2 2 1-16,0-3-2 16,-4-2 1-16,-6 0 0 15,-5-1 0-15,-3-1-2 16,-11-1-19-16,0 0 0 15,-5-5-25-15,-5-3-49 16</inkml:trace>
  <inkml:trace contextRef="#ctx0" brushRef="#br0" timeOffset="19047.2148">18708 7700 297 0,'15'-4'-5'0,"9"-3"14"0,12 2-13 16,8 3 14-16,17 2-3 16,12 0-3-16,7 0-3 15,8 0 0-15,3 0 3 16,5 0-3-16,0 0-1 16,1 0 1-16,3 0 0 0,-3 0 3 15,-6 0 3-15,-4 0-6 16,-9 0 1-16,-7 0-1 15,-8 0-1-15,-12 6 0 16,-7 1-3-16,-12 1-17 16,-13 3-23-16,-11-4-44 0,-8 0-46 15</inkml:trace>
  <inkml:trace contextRef="#ctx0" brushRef="#br0" timeOffset="19547.1791">17983 8194 245 0,'0'-4'40'16,"9"-8"-14"-16,8-1-3 16,4 1-8-16,9-1-5 15,7-1-1-15,9-2-2 16,6 2-2-16,9-2 0 0,7 0-2 15,10-2-2-15,9 4-1 16,8-6 1-16,12 4-1 16,5-2 0-16,5 0 1 15,2 1-3-15,1-1 2 16,-1 0-2-16,-6 3 0 0,-4-2 2 16,-4 2 0-16,-10 5 0 15,-5-2 1-15,-10 2-2 16,-7 6 2-16,-10-4-2 15,-12 5-3-15,-7-1-14 16,-9-1-22-16,-7 4-5 16,-9-4-2-16,-6 0-49 0</inkml:trace>
  <inkml:trace contextRef="#ctx0" brushRef="#br0" timeOffset="19859.6524">19896 7668 251 0,'-17'-11'14'0,"7"0"24"16,3 4-7-16,7 2-4 0,0 2-11 16,7-1-9-16,14 4-6 15,7 0-2-15,7 0-4 16,8 0 4-16,8 2 0 15,-2 7 0-15,-2-1 0 16,-1 7 1-16,-10-1 0 0,-6 4-3 16,-12 0 1-16,-7 2-2 15,-11-1 4-15,0 2 0 16,-8 0 3-16,-8 0-2 16,-2-1-1-16,1 0-20 15,-2-3-37-15,9-7-64 16</inkml:trace>
  <inkml:trace contextRef="#ctx0" brushRef="#br0" timeOffset="20359.6101">20758 7486 331 0,'10'0'10'16,"-2"0"-5"-16,1 11-6 0,1 10 0 15,5 8 2-15,-3 5 0 16,5 6-1-16,-5 3 0 16,5 0 2-16,-2-2-2 15,-4-7 0-15,2-9 0 0,-6-7-6 16,0-10 0-16,-6-8 6 15,-1 0 9-15,-8-12 6 16,-12-9-9-16,-3-5 0 16,-9-6-4-16,-5-10-1 15,-2-2 3-15,1 1-1 0,4-6 0 16,7 5-1-16,7 3-3 16,10 0 2-16,10 9-1 15,0 1 0-15,20 8 0 16,10 4-2-16,10 8 2 15,8 4-1-15,6 7-2 0,0 3 3 16,0 12 0-16,-6 6-1 16,-10 4 1-16,-10 2-2 15,-10-2 1-15,-9 3 0 16,-9-1 0-16,-5-2-9 16,-11-2-12-16,-4-1-15 15,2-7-18-15,4-5-53 0</inkml:trace>
  <inkml:trace contextRef="#ctx0" brushRef="#br0" timeOffset="21078.3197">21433 7381 317 0,'12'-22'-2'16,"-2"-1"14"-16,-2 0 3 0,-1 1 1 15,-1 3-3-15,-5 4-7 16,1 3-3-16,-2 2 1 16,0 2-2-16,-7 1-6 15,-2 4 1-15,-7 3-1 16,-2 0 2-16,-5 1 0 16,1 12 0-16,1-1 1 15,-1 8-1-15,4-2 0 0,2 3 1 16,6 2-1-16,4-3 1 15,2 2 0-15,4-5-1 16,0 0-17-16,0-4 0 16,10-3 0-16,0-5 5 15,2-3 10-15,3-2-3 0,-1 0 0 16,-1-6 4-16,1-5 5 16,-3-1-2-16,0-4 0 15,-2 0 4-15,1 2 1 16,0-2 6-16,-3 1 3 0,2 3-2 15,-2 3 0-15,2 4-2 16,0 5-3-16,0 0-6 16,0 2-2-16,2 6 1 15,1 5-1-15,3-2 1 16,-3-3 1-16,3 0-1 16,0-1 1-16,-3-4 0 0,0-3 1 15,0 0-2-15,-2 0 2 16,-1-3-3-16,-1-6 1 15,0-2-1-15,-3-3 0 16,1-2 1-16,-3 0 0 16,1-2-6-16,-1 0-1 0,1 2 1 15,-1-4 4-15,1 4 1 16,0 0 1-16,1 4 0 16,2 1 0-16,-2 2 3 15,5 2 2-15,-1 5 2 16,1 2-5-16,0 0-1 0,4 11 0 15,0 5-2-15,1 2 0 16,-2 3 1-16,2 3 0 16,-1-2 0-16,1-4-4 15,1-2-13-15,0-6-19 16,0-9-46-16,4-1-25 16</inkml:trace>
  <inkml:trace contextRef="#ctx0" brushRef="#br0" timeOffset="21468.9037">22027 7060 268 0,'0'-25'3'0,"0"1"23"0,-4 6 2 15,-1 6 6-15,2 7-13 16,-2 1-7-16,-2 4-12 16,-3 6-2-16,-2 6-4 15,-3 9 3-15,1 4 0 0,1 6 0 16,2 1 0-16,4 5 1 15,7-3-2-15,0-2 1 16,4-5-3-16,8-4-6 16,1-7-10-16,1-5-3 15,1-5 2-15,-3-6 16 0,-1 0 9 16,0-13 0-16,-4-5-1 16,3-3 9-16,0-3-1 15,-1 0 3-15,-1-2-5 16,-1 5 3-16,1 3-3 15,-1 6 1-15,-1 3 4 16,-1 9-9-16,0 0-5 16,1 2-2-16,1 10 0 0,-2 4 2 15,2 4-1-15,0-1-7 16,1 1-13-16,-3-4-10 16,1-3-31-16,-1-8-43 0</inkml:trace>
  <inkml:trace contextRef="#ctx0" brushRef="#br0" timeOffset="22953.1843">22196 7083 241 0,'5'-15'21'0,"1"5"42"0,2 5-34 16,2 5-19-16,0 0-10 16,1 8 1-16,0 7-1 15,1 4 0-15,3 3 0 16,-4-1 1-16,-1 0 1 15,0-5-2-15,-5-3 1 16,0-4-1-16,1-4 1 0,-5-3-1 16,-1-2-4-16,0-2 7 15,0-10-4-15,0-4-7 16,0-6 7-16,0-5 1 16,-1-3 0-16,1 0 0 0,0-2 1 15,0 3-1-15,0 4 0 16,0 6 3-16,1 5 6 15,3 6 7-15,-1 8 3 16,2 0-19-16,-2 2-6 16,2 11 4-16,1 2 2 15,2 5 0-15,2 2 0 0,0-1-1 16,4-1 1-16,1-3 1 16,-3 0-1-16,3-9-3 15,-3-2-9-15,3-4 1 16,-4-2 3-16,-3-4 4 15,-1-10 4-15,1-6-1 0,-2-5 2 16,-5-2 1-16,3-3-2 16,-2 0 1-16,-1 1 4 15,1 4 4-15,1 4 0 16,4 6 2-16,-4 3-5 0,1 9-4 16,3 1-4-16,0 2-3 15,-1 2 4-15,4 6 1 16,1 6-2-16,1 1 2 15,4 3 0-15,-3-4 1 16,3 2-1-16,-2-1 0 16,1-5 0-16,-1-1-1 0,1-2-6 15,-5-3-2-15,3-2 3 16,0-2 4-16,-5 0 3 16,4-7-1-16,-5-1 1 15,-4-4-1-15,-1-3 1 16,-2-3-1-16,0-1-1 15,0-2 1-15,-2 1 1 0,-1 4 1 16,-3 3 7-16,0 2 2 16,1 8-4-16,0 2-7 15,-2 1 0-15,0 3-2 16,-1 11-4-16,1 2 3 0,2 5 1 16,3 5 1-16,2-3 0 15,0 4 1-15,5-4-2 16,10-2 2-16,1-3 0 15,4-7 0-15,-1-2-5 16,3-11-7-16,0 2-14 16,0-9 1-16,-5-9-8 0,1-8-3 15,0-9 18-15,-5-4 5 16,1-7 10-16,-7-4 2 16,-1-4 2-16,-4 1 1 15,-2 1-1-15,0 2 14 0,-7 7 29 16,0 4-11-1,0 9-6-15,2 6-6 0,2 6-8 16,-1 7-9-16,3 2-3 16,-2 9-2-16,-1 0 0 15,1 12-15-15,-1 10 8 16,1 6 3-16,-1 9 3 0,4 8 2 16,0 3-1-16,0 2 1 15,7 0 0-15,7-2-1 16,1-5 2-16,4-4-2 15,-4-7 4-15,2-7-1 16,-2-7-1-16,0-5 0 0,1-8-11 16,1-5 4-16,0 0 3 15,3-7-6-15,-1-11-8 16,-2-5-18-16,-4-8-5 16,-4-2 4-16,-4-7 35 15,-3 5 1-15,-2-1 24 0,0 10 6 16,0 2 19-16,0 10-14 15,0 6-11-15,0 5-14 16,0 3-11-16,0 9-3 16,0 9 3-16,0 5 1 15,0 4-2-15,1 3 2 0,10 0-2 16,2 1 3-16,4-3-1 16,2-5 0-16,3-3 0 15,3-6 0-15,-1-5 3 16,0-5-1-16,5-4-1 15,-4 0-4-15,-3-15-1 16,-1-3-2-16,-3-6 6 0,-4-5-1 16,-3-5 3-16,0 2 2 15,-3-2 0-15,0 4-2 16,-1-1 2-16,4 5-2 16,-3 4 2-16,4 1-2 15,-5 7-1-15,0 2 1 0,-2 5 8 16,-3 2-3-16,1 5-2 15,0 0-8-15,0 6-1 16,-1 6 3-16,2 5 1 16,1 1 0-16,-3 3-1 15,1 0 1-15,-3 1-5 0,0-2-19 16,-14-5-37-16,-4-8-79 16</inkml:trace>
  <inkml:trace contextRef="#ctx0" brushRef="#br0" timeOffset="23156.3161">22778 6574 336 0,'9'-14'-29'0,"14"-4"33"15,11 1 1-15,7 2-8 16,10 2 6-16,5 4-8 15,7 1-27-15,3 1-16 16,0 0-25-16,6 1-30 16</inkml:trace>
  <inkml:trace contextRef="#ctx0" brushRef="#br0" timeOffset="23468.8086">23640 6466 190 0,'4'0'58'0,"-1"0"-19"15,-1 0-8-15,-2-2-11 0,0 2-10 16,0 0-7-16,0 0-3 16,0 3 2-16,-5 7-1 15,5 3-1-15,0 6-1 16,3 4-3-16,11 2 2 16,8 2 1-16,5 1-1 0,3 2 0 15,3 0-6-15,-5-2 1 16,0 0 5-16,-9-3 1 15,-4-6 2-15,-7-2-1 16,-8-3 0-16,-1-7 1 16,-20-6 6-16,-7-1 23 0,-8 0-6 15,-9-1-13-15,-5-5-7 16,-4 6-4-16,1 0 0 16,-2-3-60-16,5-4-153 15</inkml:trace>
  <inkml:trace contextRef="#ctx0" brushRef="#br0" timeOffset="24421.8274">19908 6578 318 0,'11'-19'-13'0,"1"-8"36"16,5-3-5-16,0 3 4 16,9 0-10-16,4-3-6 15,8 4-3-15,5 0-2 0,11-1-1 16,11 2 1-16,12-1-1 15,11 0 0-15,7 2 0 16,4 1 0-16,4-3 0 16,-5 5 0-16,-10 1-1 15,-11 5 2-15,-12 0-7 16,-15 4-10-16,-14 2-8 0,-14 4 0 16,-13 1 4-16,-9 3 1 15,-11 1-17-15,-14 0-8 16,-11 3 31-16,-8 8 4 15,-5 2 9-15,-5 5 0 16,-4 1-5-16,-5 6-24 0,-5 1-28 16</inkml:trace>
  <inkml:trace contextRef="#ctx0" brushRef="#br0" timeOffset="24578.0859">20130 6452 105 0,'-53'16'18'15,"12"-2"17"-15,11-4-6 16,8-2-3-16,11-5 3 15,11-3-22-15,7 0 16 16,24 0 16-16,13-9-31 16,21-3-3-16,16-3-3 15,18 0 2-15,11-3-17 0,10 0-31 16,4 0 2-16,0-5-59 16</inkml:trace>
  <inkml:trace contextRef="#ctx0" brushRef="#br0" timeOffset="25515.4939">13178 7691 327 0,'-16'-12'-1'0,"2"-3"8"16,-1 5 4-16,4 2-1 16,4 5-5-16,2-2-3 15,2 1 1-15,-2 4-2 0,5 0 2 16,0 0-5-16,6-2-4 16,12 1-12-16,11-3 12 15,14-2 2-15,12-2-5 16,14-1-12-16,11-7-34 15,7-2-60-15</inkml:trace>
  <inkml:trace contextRef="#ctx0" brushRef="#br0" timeOffset="30171.8694">17057 7601 190 0,'0'0'18'0,"0"0"34"16,0 0-35-16,0-5-2 0,0 2 3 16,0-2-2-16,0 1-4 15,0-1-2-15,0 1-1 16,5-1-3-16,4-2-3 15,6 0-6-15,2-2-2 16,5-2 10-16,1-1 0 16,3-1-8-16,1-1 8 0,-1-1-3 15,-1 1-1-15,2 2 1 16,-3-1 0-16,-2 2-2 16,-7 3 1-16,-2 4-2 15,-4 1 0-15,-5 0-3 16,-4 3-7-16,0 0 0 15,0 0 2-15,-11 0 7 0,-4 3 4 16,-3 4 0-16,-1 1-2 16,-3 3 0-16,-2 0 2 15,7-1-2-15,0 1 0 16,4 0 0-16,1 0 0 0,3-1 0 16,4-1-3-16,0-1-9 15,2-3 0-15,1 0 7 16,2-3 3-16,0 0-5 15,0-2 4-15,5 0 0 16,4 0-4-16,4-2 19 16,3-2-12-16,0-3 3 0,-2 2-2 15,0 1-1-15,-3 2 2 16,-4 1-7-16,-5 1-30 16,0 0 3-16,-2 0 14 15,0 1 10-15,-5 7 14 16,-4-3-3-16,-3 2-2 0,4 0 1 15,-3 3-1-15,3 0-1 16,1 0-14-16,-1 3-31 16,-4-1-10-16</inkml:trace>
  <inkml:trace contextRef="#ctx0" brushRef="#br0" timeOffset="30296.8825">17080 7689 123 0,'-4'0'12'0,"4"-5"24"15,0-8 0-15,11-1-27 16,9-4-10-16,7-1 2 0,9-3-10 16,2-1-33-16,1-1-31 15</inkml:trace>
</inkml:ink>
</file>

<file path=ppt/media/image1.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3.png>
</file>

<file path=ppt/media/image330.png>
</file>

<file path=ppt/media/image34.png>
</file>

<file path=ppt/media/image350.png>
</file>

<file path=ppt/media/image36.png>
</file>

<file path=ppt/media/image380.png>
</file>

<file path=ppt/media/image4.png>
</file>

<file path=ppt/media/image43.png>
</file>

<file path=ppt/media/image44.png>
</file>

<file path=ppt/media/image45.png>
</file>

<file path=ppt/media/image5.png>
</file>

<file path=ppt/media/image7.gif>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5029199"/>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29" r:id="rId1"/>
    <p:sldLayoutId id="2147483739" r:id="rId2"/>
    <p:sldLayoutId id="214748374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10.xml.rels><?xml version="1.0" encoding="UTF-8" standalone="yes"?>
<Relationships xmlns="http://schemas.openxmlformats.org/package/2006/relationships"><Relationship Id="rId3" Type="http://schemas.openxmlformats.org/officeDocument/2006/relationships/customXml" Target="../ink/ink10.xml"/><Relationship Id="rId2" Type="http://schemas.openxmlformats.org/officeDocument/2006/relationships/image" Target="../media/image34.png"/><Relationship Id="rId1" Type="http://schemas.openxmlformats.org/officeDocument/2006/relationships/slideLayout" Target="../slideLayouts/slideLayout2.xml"/><Relationship Id="rId4" Type="http://schemas.openxmlformats.org/officeDocument/2006/relationships/image" Target="../media/image58.emf"/></Relationships>
</file>

<file path=ppt/slides/_rels/slide11.xml.rels><?xml version="1.0" encoding="UTF-8" standalone="yes"?>
<Relationships xmlns="http://schemas.openxmlformats.org/package/2006/relationships"><Relationship Id="rId3" Type="http://schemas.openxmlformats.org/officeDocument/2006/relationships/customXml" Target="../ink/ink11.xml"/><Relationship Id="rId2" Type="http://schemas.openxmlformats.org/officeDocument/2006/relationships/image" Target="../media/image350.png"/><Relationship Id="rId1" Type="http://schemas.openxmlformats.org/officeDocument/2006/relationships/slideLayout" Target="../slideLayouts/slideLayout2.xml"/><Relationship Id="rId4" Type="http://schemas.openxmlformats.org/officeDocument/2006/relationships/image" Target="../media/image59.emf"/></Relationships>
</file>

<file path=ppt/slides/_rels/slide12.xml.rels><?xml version="1.0" encoding="UTF-8" standalone="yes"?>
<Relationships xmlns="http://schemas.openxmlformats.org/package/2006/relationships"><Relationship Id="rId3" Type="http://schemas.openxmlformats.org/officeDocument/2006/relationships/image" Target="../media/image60.emf"/><Relationship Id="rId2" Type="http://schemas.openxmlformats.org/officeDocument/2006/relationships/customXml" Target="../ink/ink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ustomXml" Target="../ink/ink13.xml"/><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62.emf"/></Relationships>
</file>

<file path=ppt/slides/_rels/slide14.xml.rels><?xml version="1.0" encoding="UTF-8" standalone="yes"?>
<Relationships xmlns="http://schemas.openxmlformats.org/package/2006/relationships"><Relationship Id="rId2" Type="http://schemas.openxmlformats.org/officeDocument/2006/relationships/image" Target="../media/image38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customXml" Target="../ink/ink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customXml" Target="../ink/ink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8.emf"/><Relationship Id="rId5" Type="http://schemas.openxmlformats.org/officeDocument/2006/relationships/customXml" Target="../ink/ink16.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customXml" Target="../ink/ink17.xml"/><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70.emf"/></Relationships>
</file>

<file path=ppt/slides/_rels/slide2.xml.rels><?xml version="1.0" encoding="UTF-8" standalone="yes"?>
<Relationships xmlns="http://schemas.openxmlformats.org/package/2006/relationships"><Relationship Id="rId3" Type="http://schemas.openxmlformats.org/officeDocument/2006/relationships/customXml" Target="../ink/ink2.xml"/><Relationship Id="rId2" Type="http://schemas.openxmlformats.org/officeDocument/2006/relationships/image" Target="../media/image7.gif"/><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20.xml.rels><?xml version="1.0" encoding="UTF-8" standalone="yes"?>
<Relationships xmlns="http://schemas.openxmlformats.org/package/2006/relationships"><Relationship Id="rId3" Type="http://schemas.openxmlformats.org/officeDocument/2006/relationships/customXml" Target="../ink/ink18.xml"/><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71.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customXml" Target="../ink/ink19.xml"/><Relationship Id="rId2" Type="http://schemas.openxmlformats.org/officeDocument/2006/relationships/image" Target="../media/image44.png"/><Relationship Id="rId1" Type="http://schemas.openxmlformats.org/officeDocument/2006/relationships/slideLayout" Target="../slideLayouts/slideLayout2.xml"/><Relationship Id="rId4" Type="http://schemas.openxmlformats.org/officeDocument/2006/relationships/image" Target="../media/image72.emf"/></Relationships>
</file>

<file path=ppt/slides/_rels/slide23.xml.rels><?xml version="1.0" encoding="UTF-8" standalone="yes"?>
<Relationships xmlns="http://schemas.openxmlformats.org/package/2006/relationships"><Relationship Id="rId3" Type="http://schemas.openxmlformats.org/officeDocument/2006/relationships/customXml" Target="../ink/ink20.xml"/><Relationship Id="rId2" Type="http://schemas.openxmlformats.org/officeDocument/2006/relationships/image" Target="../media/image45.png"/><Relationship Id="rId1" Type="http://schemas.openxmlformats.org/officeDocument/2006/relationships/slideLayout" Target="../slideLayouts/slideLayout2.xml"/><Relationship Id="rId4" Type="http://schemas.openxmlformats.org/officeDocument/2006/relationships/image" Target="../media/image73.emf"/></Relationships>
</file>

<file path=ppt/slides/_rels/slide24.xml.rels><?xml version="1.0" encoding="UTF-8" standalone="yes"?>
<Relationships xmlns="http://schemas.openxmlformats.org/package/2006/relationships"><Relationship Id="rId3" Type="http://schemas.openxmlformats.org/officeDocument/2006/relationships/customXml" Target="../ink/ink21.xml"/><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7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ustomXml" Target="../ink/ink22.xml"/><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78.emf"/></Relationships>
</file>

<file path=ppt/slides/_rels/slide29.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customXml" Target="../ink/ink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52.emf"/></Relationships>
</file>

<file path=ppt/slides/_rels/slide7.xml.rels><?xml version="1.0" encoding="UTF-8" standalone="yes"?>
<Relationships xmlns="http://schemas.openxmlformats.org/package/2006/relationships"><Relationship Id="rId3" Type="http://schemas.openxmlformats.org/officeDocument/2006/relationships/customXml" Target="../ink/ink7.xm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54.emf"/></Relationships>
</file>

<file path=ppt/slides/_rels/slide8.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image" Target="../media/image56.emf"/></Relationships>
</file>

<file path=ppt/slides/_rels/slide9.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330.png"/><Relationship Id="rId1" Type="http://schemas.openxmlformats.org/officeDocument/2006/relationships/slideLayout" Target="../slideLayouts/slideLayout2.xml"/><Relationship Id="rId4" Type="http://schemas.openxmlformats.org/officeDocument/2006/relationships/image" Target="../media/image5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Loss Function</a:t>
            </a:r>
            <a:endParaRPr lang="en-IN" dirty="0"/>
          </a:p>
        </p:txBody>
      </p:sp>
      <mc:AlternateContent xmlns:mc="http://schemas.openxmlformats.org/markup-compatibility/2006">
        <mc:Choice xmlns:a14="http://schemas.microsoft.com/office/drawing/2010/main" Requires="a14">
          <p:sp>
            <p:nvSpPr>
              <p:cNvPr id="3" name="Text Placeholder 2"/>
              <p:cNvSpPr>
                <a:spLocks noGrp="1"/>
              </p:cNvSpPr>
              <p:nvPr>
                <p:ph type="body" sz="quarter" idx="13"/>
              </p:nvPr>
            </p:nvSpPr>
            <p:spPr/>
            <p:txBody>
              <a:bodyPr/>
              <a:lstStyle/>
              <a:p>
                <a:r>
                  <a:rPr lang="en-US" dirty="0"/>
                  <a:t>Expected generalization loss is referred  to as </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charset="0"/>
                            </a:rPr>
                            <m:t>𝐺𝑒𝑛𝐿𝑜𝑠𝑠</m:t>
                          </m:r>
                        </m:e>
                        <m:sub>
                          <m:r>
                            <a:rPr lang="en-US" i="1">
                              <a:latin typeface="Cambria Math" charset="0"/>
                            </a:rPr>
                            <m:t>𝐿</m:t>
                          </m:r>
                        </m:sub>
                      </m:sSub>
                      <m:r>
                        <a:rPr lang="en-US" i="1">
                          <a:latin typeface="Cambria Math" charset="0"/>
                        </a:rPr>
                        <m:t>(</m:t>
                      </m:r>
                      <m:sSup>
                        <m:sSupPr>
                          <m:ctrlPr>
                            <a:rPr lang="en-US" i="1">
                              <a:latin typeface="Cambria Math" panose="02040503050406030204" pitchFamily="18" charset="0"/>
                            </a:rPr>
                          </m:ctrlPr>
                        </m:sSupPr>
                        <m:e>
                          <m:r>
                            <a:rPr lang="en-US" i="1">
                              <a:latin typeface="Cambria Math" charset="0"/>
                            </a:rPr>
                            <m:t>𝑦</m:t>
                          </m:r>
                        </m:e>
                        <m:sup>
                          <m:r>
                            <a:rPr lang="en-US" i="1">
                              <a:latin typeface="Cambria Math" charset="0"/>
                              <a:ea typeface="Cambria Math" charset="0"/>
                              <a:cs typeface="Cambria Math" charset="0"/>
                            </a:rPr>
                            <m:t>⋀</m:t>
                          </m:r>
                        </m:sup>
                      </m:sSup>
                      <m:r>
                        <a:rPr lang="en-US" i="1">
                          <a:latin typeface="Cambria Math" charset="0"/>
                        </a:rPr>
                        <m:t>)=</m:t>
                      </m:r>
                      <m:nary>
                        <m:naryPr>
                          <m:chr m:val="∑"/>
                          <m:supHide m:val="on"/>
                          <m:ctrlPr>
                            <a:rPr lang="en-US" i="1">
                              <a:latin typeface="Cambria Math" panose="02040503050406030204" pitchFamily="18" charset="0"/>
                            </a:rPr>
                          </m:ctrlPr>
                        </m:naryPr>
                        <m:sub>
                          <m:r>
                            <m:rPr>
                              <m:brk m:alnAt="7"/>
                            </m:rPr>
                            <a:rPr lang="en-US" i="1">
                              <a:latin typeface="Cambria Math" charset="0"/>
                            </a:rPr>
                            <m:t>(</m:t>
                          </m:r>
                          <m:r>
                            <a:rPr lang="en-US" i="1">
                              <a:latin typeface="Cambria Math" charset="0"/>
                            </a:rPr>
                            <m:t>𝑥</m:t>
                          </m:r>
                          <m:r>
                            <a:rPr lang="en-US" i="1">
                              <a:latin typeface="Cambria Math" charset="0"/>
                            </a:rPr>
                            <m:t>,</m:t>
                          </m:r>
                          <m:r>
                            <a:rPr lang="en-US" i="1">
                              <a:latin typeface="Cambria Math" charset="0"/>
                            </a:rPr>
                            <m:t>𝑦</m:t>
                          </m:r>
                          <m:r>
                            <a:rPr lang="en-US" i="1">
                              <a:latin typeface="Cambria Math" charset="0"/>
                            </a:rPr>
                            <m:t>)∈</m:t>
                          </m:r>
                          <m:r>
                            <a:rPr lang="en-US" i="1">
                              <a:latin typeface="Cambria Math" charset="0"/>
                              <a:ea typeface="Cambria Math" charset="0"/>
                              <a:cs typeface="Cambria Math" charset="0"/>
                            </a:rPr>
                            <m:t>𝜀</m:t>
                          </m:r>
                        </m:sub>
                        <m:sup/>
                        <m:e>
                          <m:r>
                            <a:rPr lang="en-US" i="1">
                              <a:latin typeface="Cambria Math" charset="0"/>
                            </a:rPr>
                            <m:t>𝐿</m:t>
                          </m:r>
                          <m:r>
                            <a:rPr lang="en-US" i="1">
                              <a:latin typeface="Cambria Math" charset="0"/>
                            </a:rPr>
                            <m:t>(</m:t>
                          </m:r>
                          <m:r>
                            <a:rPr lang="en-US" i="1">
                              <a:latin typeface="Cambria Math" charset="0"/>
                            </a:rPr>
                            <m:t>𝑦</m:t>
                          </m:r>
                          <m:r>
                            <a:rPr lang="en-US" i="1">
                              <a:latin typeface="Cambria Math" charset="0"/>
                            </a:rPr>
                            <m:t>,</m:t>
                          </m:r>
                        </m:e>
                      </m:nary>
                      <m:sSup>
                        <m:sSupPr>
                          <m:ctrlPr>
                            <a:rPr lang="en-US" i="1">
                              <a:latin typeface="Cambria Math" panose="02040503050406030204" pitchFamily="18" charset="0"/>
                            </a:rPr>
                          </m:ctrlPr>
                        </m:sSupPr>
                        <m:e>
                          <m:r>
                            <a:rPr lang="en-US" i="1">
                              <a:latin typeface="Cambria Math" charset="0"/>
                            </a:rPr>
                            <m:t>𝑦</m:t>
                          </m:r>
                        </m:e>
                        <m:sup>
                          <m:r>
                            <a:rPr lang="en-US" i="1">
                              <a:latin typeface="Cambria Math" charset="0"/>
                              <a:ea typeface="Cambria Math" charset="0"/>
                              <a:cs typeface="Cambria Math" charset="0"/>
                            </a:rPr>
                            <m:t>⋀</m:t>
                          </m:r>
                        </m:sup>
                      </m:sSup>
                      <m:r>
                        <a:rPr lang="en-US">
                          <a:latin typeface="Cambria Math" charset="0"/>
                        </a:rPr>
                        <m:t>)</m:t>
                      </m:r>
                      <m:r>
                        <m:rPr>
                          <m:sty m:val="p"/>
                        </m:rPr>
                        <a:rPr lang="en-US">
                          <a:latin typeface="Cambria Math" charset="0"/>
                        </a:rPr>
                        <m:t>P</m:t>
                      </m:r>
                      <m:r>
                        <a:rPr lang="en-US">
                          <a:latin typeface="Cambria Math" charset="0"/>
                        </a:rPr>
                        <m:t>(</m:t>
                      </m:r>
                      <m:r>
                        <m:rPr>
                          <m:sty m:val="p"/>
                        </m:rPr>
                        <a:rPr lang="en-US">
                          <a:latin typeface="Cambria Math" charset="0"/>
                        </a:rPr>
                        <m:t>x</m:t>
                      </m:r>
                      <m:r>
                        <a:rPr lang="en-US">
                          <a:latin typeface="Cambria Math" charset="0"/>
                        </a:rPr>
                        <m:t>,</m:t>
                      </m:r>
                      <m:r>
                        <m:rPr>
                          <m:sty m:val="p"/>
                        </m:rPr>
                        <a:rPr lang="en-US">
                          <a:latin typeface="Cambria Math" charset="0"/>
                        </a:rPr>
                        <m:t>y</m:t>
                      </m:r>
                      <m:r>
                        <a:rPr lang="en-US">
                          <a:latin typeface="Cambria Math" charset="0"/>
                        </a:rPr>
                        <m:t>)</m:t>
                      </m:r>
                    </m:oMath>
                  </m:oMathPara>
                </a14:m>
                <a:endParaRPr lang="en-US" dirty="0"/>
              </a:p>
              <a:p>
                <a:pPr marL="0" indent="0">
                  <a:buNone/>
                </a:pPr>
                <a:r>
                  <a:rPr lang="en-US" dirty="0"/>
                  <a:t>    where P(</a:t>
                </a:r>
                <a:r>
                  <a:rPr lang="en-US" dirty="0" err="1"/>
                  <a:t>x,y</a:t>
                </a:r>
                <a:r>
                  <a:rPr lang="en-US" dirty="0"/>
                  <a:t>) id prior probability over examples.</a:t>
                </a:r>
              </a:p>
              <a:p>
                <a:r>
                  <a:rPr lang="en-US" dirty="0"/>
                  <a:t>Empirical Loss is given as:-</a:t>
                </a:r>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charset="0"/>
                            </a:rPr>
                            <m:t>𝐸𝑚𝑝𝐿𝑜𝑠𝑠</m:t>
                          </m:r>
                        </m:e>
                        <m:sub>
                          <m:r>
                            <a:rPr lang="en-US" i="1">
                              <a:latin typeface="Cambria Math" charset="0"/>
                            </a:rPr>
                            <m:t>𝐿</m:t>
                          </m:r>
                          <m:r>
                            <a:rPr lang="en-US" i="1">
                              <a:latin typeface="Cambria Math" charset="0"/>
                            </a:rPr>
                            <m:t>,</m:t>
                          </m:r>
                          <m:r>
                            <a:rPr lang="en-US" i="1">
                              <a:latin typeface="Cambria Math" charset="0"/>
                            </a:rPr>
                            <m:t>𝐸</m:t>
                          </m:r>
                        </m:sub>
                      </m:sSub>
                      <m:r>
                        <a:rPr lang="en-US" i="1">
                          <a:latin typeface="Cambria Math" charset="0"/>
                        </a:rPr>
                        <m:t>(</m:t>
                      </m:r>
                      <m:sSup>
                        <m:sSupPr>
                          <m:ctrlPr>
                            <a:rPr lang="en-US" i="1">
                              <a:latin typeface="Cambria Math" panose="02040503050406030204" pitchFamily="18" charset="0"/>
                            </a:rPr>
                          </m:ctrlPr>
                        </m:sSupPr>
                        <m:e>
                          <m:r>
                            <a:rPr lang="en-US" i="1">
                              <a:latin typeface="Cambria Math" charset="0"/>
                            </a:rPr>
                            <m:t>𝑦</m:t>
                          </m:r>
                        </m:e>
                        <m:sup>
                          <m:r>
                            <a:rPr lang="en-US" i="1">
                              <a:latin typeface="Cambria Math" charset="0"/>
                              <a:ea typeface="Cambria Math" charset="0"/>
                              <a:cs typeface="Cambria Math" charset="0"/>
                            </a:rPr>
                            <m:t>⋀</m:t>
                          </m:r>
                        </m:sup>
                      </m:sSup>
                      <m:r>
                        <a:rPr lang="en-US" i="1">
                          <a:latin typeface="Cambria Math" charset="0"/>
                        </a:rPr>
                        <m:t>)=</m:t>
                      </m:r>
                      <m:f>
                        <m:fPr>
                          <m:ctrlPr>
                            <a:rPr lang="en-US" i="1">
                              <a:latin typeface="Cambria Math" panose="02040503050406030204" pitchFamily="18" charset="0"/>
                            </a:rPr>
                          </m:ctrlPr>
                        </m:fPr>
                        <m:num>
                          <m:r>
                            <a:rPr lang="en-US" i="1">
                              <a:latin typeface="Cambria Math" charset="0"/>
                            </a:rPr>
                            <m:t>1</m:t>
                          </m:r>
                        </m:num>
                        <m:den>
                          <m:r>
                            <a:rPr lang="en-US" i="1">
                              <a:latin typeface="Cambria Math" charset="0"/>
                            </a:rPr>
                            <m:t>𝑁</m:t>
                          </m:r>
                        </m:den>
                      </m:f>
                      <m:nary>
                        <m:naryPr>
                          <m:chr m:val="∑"/>
                          <m:supHide m:val="on"/>
                          <m:ctrlPr>
                            <a:rPr lang="en-US" i="1">
                              <a:latin typeface="Cambria Math" panose="02040503050406030204" pitchFamily="18" charset="0"/>
                            </a:rPr>
                          </m:ctrlPr>
                        </m:naryPr>
                        <m:sub>
                          <m:r>
                            <m:rPr>
                              <m:brk m:alnAt="7"/>
                            </m:rPr>
                            <a:rPr lang="en-US" i="1">
                              <a:latin typeface="Cambria Math" charset="0"/>
                            </a:rPr>
                            <m:t>(</m:t>
                          </m:r>
                          <m:r>
                            <a:rPr lang="en-US" i="1">
                              <a:latin typeface="Cambria Math" charset="0"/>
                            </a:rPr>
                            <m:t>𝑥</m:t>
                          </m:r>
                          <m:r>
                            <a:rPr lang="en-US" i="1">
                              <a:latin typeface="Cambria Math" charset="0"/>
                            </a:rPr>
                            <m:t>,</m:t>
                          </m:r>
                          <m:r>
                            <a:rPr lang="en-US" i="1">
                              <a:latin typeface="Cambria Math" charset="0"/>
                            </a:rPr>
                            <m:t>𝑦</m:t>
                          </m:r>
                          <m:r>
                            <a:rPr lang="en-US" i="1">
                              <a:latin typeface="Cambria Math" charset="0"/>
                            </a:rPr>
                            <m:t>)∈</m:t>
                          </m:r>
                          <m:r>
                            <a:rPr lang="en-US" i="1">
                              <a:latin typeface="Cambria Math" charset="0"/>
                            </a:rPr>
                            <m:t>𝐸</m:t>
                          </m:r>
                        </m:sub>
                        <m:sup/>
                        <m:e>
                          <m:r>
                            <a:rPr lang="en-US" i="1">
                              <a:latin typeface="Cambria Math" charset="0"/>
                            </a:rPr>
                            <m:t>𝐿</m:t>
                          </m:r>
                          <m:r>
                            <a:rPr lang="en-US" i="1">
                              <a:latin typeface="Cambria Math" charset="0"/>
                            </a:rPr>
                            <m:t>(</m:t>
                          </m:r>
                          <m:r>
                            <a:rPr lang="en-US" i="1">
                              <a:latin typeface="Cambria Math" charset="0"/>
                            </a:rPr>
                            <m:t>𝑦</m:t>
                          </m:r>
                          <m:r>
                            <a:rPr lang="en-US" i="1">
                              <a:latin typeface="Cambria Math" charset="0"/>
                            </a:rPr>
                            <m:t>,</m:t>
                          </m:r>
                        </m:e>
                      </m:nary>
                      <m:sSup>
                        <m:sSupPr>
                          <m:ctrlPr>
                            <a:rPr lang="en-US" i="1">
                              <a:latin typeface="Cambria Math" panose="02040503050406030204" pitchFamily="18" charset="0"/>
                            </a:rPr>
                          </m:ctrlPr>
                        </m:sSupPr>
                        <m:e>
                          <m:r>
                            <a:rPr lang="en-US" i="1">
                              <a:latin typeface="Cambria Math" charset="0"/>
                            </a:rPr>
                            <m:t>𝑦</m:t>
                          </m:r>
                        </m:e>
                        <m:sup>
                          <m:r>
                            <a:rPr lang="en-US" i="1">
                              <a:latin typeface="Cambria Math" charset="0"/>
                              <a:ea typeface="Cambria Math" charset="0"/>
                              <a:cs typeface="Cambria Math" charset="0"/>
                            </a:rPr>
                            <m:t>⋀</m:t>
                          </m:r>
                        </m:sup>
                      </m:sSup>
                      <m:r>
                        <a:rPr lang="en-US">
                          <a:latin typeface="Cambria Math" charset="0"/>
                        </a:rPr>
                        <m:t>)</m:t>
                      </m:r>
                    </m:oMath>
                  </m:oMathPara>
                </a14:m>
                <a:endParaRPr lang="en-US" dirty="0"/>
              </a:p>
              <a:p>
                <a:pPr marL="0" indent="0">
                  <a:buNone/>
                </a:pPr>
                <a:r>
                  <a:rPr lang="en-US" dirty="0"/>
                  <a:t>    since finding prior probability is difficult</a:t>
                </a:r>
              </a:p>
              <a:p>
                <a:endParaRPr lang="en-US" dirty="0"/>
              </a:p>
              <a:p>
                <a:endParaRPr lang="en-IN" dirty="0"/>
              </a:p>
            </p:txBody>
          </p:sp>
        </mc:Choice>
        <mc:Fallback>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5394"/>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1900800" y="1216080"/>
              <a:ext cx="6332760" cy="2877840"/>
            </p14:xfrm>
          </p:contentPart>
        </mc:Choice>
        <mc:Fallback>
          <p:pic>
            <p:nvPicPr>
              <p:cNvPr id="5" name="Ink 4"/>
              <p:cNvPicPr/>
              <p:nvPr/>
            </p:nvPicPr>
            <p:blipFill>
              <a:blip r:embed="rId4"/>
              <a:stretch>
                <a:fillRect/>
              </a:stretch>
            </p:blipFill>
            <p:spPr>
              <a:xfrm>
                <a:off x="1893600" y="1208160"/>
                <a:ext cx="6348240" cy="2892240"/>
              </a:xfrm>
              <a:prstGeom prst="rect">
                <a:avLst/>
              </a:prstGeom>
            </p:spPr>
          </p:pic>
        </mc:Fallback>
      </mc:AlternateContent>
    </p:spTree>
    <p:extLst>
      <p:ext uri="{BB962C8B-B14F-4D97-AF65-F5344CB8AC3E}">
        <p14:creationId xmlns:p14="http://schemas.microsoft.com/office/powerpoint/2010/main" val="182750037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Multivariate Linear Regression</a:t>
                </a:r>
              </a:p>
              <a:p>
                <a:pPr lvl="1"/>
                <a:r>
                  <a:rPr lang="en-US" dirty="0"/>
                  <a:t>A natural extension of </a:t>
                </a:r>
                <a:r>
                  <a:rPr lang="en-US" dirty="0" err="1"/>
                  <a:t>univariate</a:t>
                </a:r>
                <a:r>
                  <a:rPr lang="en-US" dirty="0"/>
                  <a:t> linear regression is by having a weighted linear combination of multiple variables</a:t>
                </a:r>
              </a:p>
              <a:p>
                <a:pPr marL="457200" lvl="1"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charset="0"/>
                            </a:rPr>
                            <m:t>𝑦</m:t>
                          </m:r>
                        </m:e>
                        <m:sub>
                          <m:r>
                            <a:rPr lang="en-US" i="1">
                              <a:latin typeface="Cambria Math" charset="0"/>
                            </a:rPr>
                            <m:t>𝑗</m:t>
                          </m:r>
                        </m:sub>
                      </m:sSub>
                      <m:r>
                        <a:rPr lang="en-US" i="1">
                          <a:latin typeface="Cambria Math" charset="0"/>
                        </a:rPr>
                        <m:t>= </m:t>
                      </m:r>
                      <m:sSub>
                        <m:sSubPr>
                          <m:ctrlPr>
                            <a:rPr lang="en-US" i="1">
                              <a:latin typeface="Cambria Math" panose="02040503050406030204" pitchFamily="18" charset="0"/>
                            </a:rPr>
                          </m:ctrlPr>
                        </m:sSubPr>
                        <m:e>
                          <m:r>
                            <a:rPr lang="en-US" i="1">
                              <a:latin typeface="Cambria Math" charset="0"/>
                            </a:rPr>
                            <m:t>h</m:t>
                          </m:r>
                        </m:e>
                        <m:sub>
                          <m:r>
                            <a:rPr lang="en-US" i="1">
                              <a:latin typeface="Cambria Math" charset="0"/>
                            </a:rPr>
                            <m:t>𝑤</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charset="0"/>
                                </a:rPr>
                                <m:t>𝑥</m:t>
                              </m:r>
                            </m:e>
                            <m:sub>
                              <m:r>
                                <a:rPr lang="en-US" i="1">
                                  <a:latin typeface="Cambria Math" charset="0"/>
                                </a:rPr>
                                <m:t>𝑗</m:t>
                              </m:r>
                            </m:sub>
                          </m:sSub>
                        </m:e>
                      </m:d>
                      <m:r>
                        <a:rPr lang="en-US" i="1">
                          <a:latin typeface="Cambria Math" charset="0"/>
                        </a:rPr>
                        <m:t>=</m:t>
                      </m:r>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0</m:t>
                          </m:r>
                        </m:sub>
                      </m:sSub>
                      <m:r>
                        <a:rPr lang="en-US" i="1">
                          <a:latin typeface="Cambria Math" charset="0"/>
                        </a:rPr>
                        <m:t>+</m:t>
                      </m:r>
                      <m:nary>
                        <m:naryPr>
                          <m:chr m:val="∑"/>
                          <m:supHide m:val="on"/>
                          <m:ctrlPr>
                            <a:rPr lang="en-US" i="1">
                              <a:latin typeface="Cambria Math" panose="02040503050406030204" pitchFamily="18" charset="0"/>
                            </a:rPr>
                          </m:ctrlPr>
                        </m:naryPr>
                        <m:sub>
                          <m:r>
                            <m:rPr>
                              <m:brk m:alnAt="7"/>
                            </m:rPr>
                            <a:rPr lang="en-US" i="1">
                              <a:latin typeface="Cambria Math" charset="0"/>
                            </a:rPr>
                            <m:t>𝑖</m:t>
                          </m:r>
                        </m:sub>
                        <m:sup/>
                        <m:e>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𝑖</m:t>
                              </m:r>
                            </m:sub>
                          </m:sSub>
                          <m:sSub>
                            <m:sSubPr>
                              <m:ctrlPr>
                                <a:rPr lang="en-US" i="1">
                                  <a:latin typeface="Cambria Math" panose="02040503050406030204" pitchFamily="18" charset="0"/>
                                </a:rPr>
                              </m:ctrlPr>
                            </m:sSubPr>
                            <m:e>
                              <m:r>
                                <a:rPr lang="en-US" i="1">
                                  <a:latin typeface="Cambria Math" charset="0"/>
                                </a:rPr>
                                <m:t>𝑥</m:t>
                              </m:r>
                            </m:e>
                            <m:sub>
                              <m:r>
                                <a:rPr lang="en-US" i="1">
                                  <a:latin typeface="Cambria Math" charset="0"/>
                                </a:rPr>
                                <m:t>𝑗</m:t>
                              </m:r>
                              <m:r>
                                <a:rPr lang="en-US" i="1">
                                  <a:latin typeface="Cambria Math" charset="0"/>
                                </a:rPr>
                                <m:t>,</m:t>
                              </m:r>
                              <m:r>
                                <a:rPr lang="en-US" i="1">
                                  <a:latin typeface="Cambria Math" charset="0"/>
                                </a:rPr>
                                <m:t>𝑖</m:t>
                              </m:r>
                            </m:sub>
                          </m:sSub>
                        </m:e>
                      </m:nary>
                    </m:oMath>
                  </m:oMathPara>
                </a14:m>
                <a:endParaRPr lang="en-US" dirty="0"/>
              </a:p>
              <a:p>
                <a:pPr marL="457200" lvl="1" indent="0">
                  <a:buNone/>
                </a:pPr>
                <a:r>
                  <a:rPr lang="en-US" dirty="0"/>
                  <a:t>   for each example </a:t>
                </a:r>
                <a14:m>
                  <m:oMath xmlns:m="http://schemas.openxmlformats.org/officeDocument/2006/math">
                    <m:sSub>
                      <m:sSubPr>
                        <m:ctrlPr>
                          <a:rPr lang="en-US" i="1">
                            <a:latin typeface="Cambria Math" panose="02040503050406030204" pitchFamily="18" charset="0"/>
                          </a:rPr>
                        </m:ctrlPr>
                      </m:sSubPr>
                      <m:e>
                        <m:r>
                          <a:rPr lang="en-US" i="1">
                            <a:latin typeface="Cambria Math" charset="0"/>
                          </a:rPr>
                          <m:t>𝑥</m:t>
                        </m:r>
                      </m:e>
                      <m:sub>
                        <m:r>
                          <a:rPr lang="en-US" i="1">
                            <a:latin typeface="Cambria Math" charset="0"/>
                          </a:rPr>
                          <m:t>𝑗</m:t>
                        </m:r>
                      </m:sub>
                    </m:sSub>
                  </m:oMath>
                </a14:m>
                <a:endParaRPr lang="en-US" dirty="0"/>
              </a:p>
              <a:p>
                <a:pPr marL="457200" lvl="1" indent="0">
                  <a:buNone/>
                </a:pPr>
                <a:endParaRPr lang="en-US" dirty="0"/>
              </a:p>
              <a:p>
                <a:pPr lvl="1"/>
                <a:r>
                  <a:rPr lang="en-US" dirty="0"/>
                  <a:t>E.g., Predicting house prices as a function of [</a:t>
                </a:r>
                <a:r>
                  <a:rPr lang="en-US" dirty="0" err="1"/>
                  <a:t>sqft</a:t>
                </a:r>
                <a:r>
                  <a:rPr lang="en-US" dirty="0"/>
                  <a:t>, location, number of bed rooms]</a:t>
                </a:r>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2424" r="-900"/>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007000" y="1851120"/>
              <a:ext cx="6618240" cy="2083680"/>
            </p14:xfrm>
          </p:contentPart>
        </mc:Choice>
        <mc:Fallback xmlns="">
          <p:pic>
            <p:nvPicPr>
              <p:cNvPr id="5" name="Ink 4"/>
              <p:cNvPicPr/>
              <p:nvPr/>
            </p:nvPicPr>
            <p:blipFill>
              <a:blip r:embed="rId4"/>
              <a:stretch>
                <a:fillRect/>
              </a:stretch>
            </p:blipFill>
            <p:spPr>
              <a:xfrm>
                <a:off x="1999440" y="1842840"/>
                <a:ext cx="6630480" cy="2098080"/>
              </a:xfrm>
              <a:prstGeom prst="rect">
                <a:avLst/>
              </a:prstGeom>
            </p:spPr>
          </p:pic>
        </mc:Fallback>
      </mc:AlternateContent>
    </p:spTree>
    <p:extLst>
      <p:ext uri="{BB962C8B-B14F-4D97-AF65-F5344CB8AC3E}">
        <p14:creationId xmlns:p14="http://schemas.microsoft.com/office/powerpoint/2010/main" val="38247590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Unsupervised Learning</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Attempts to extract patterns from a set of examples without any target dependent variable</a:t>
                </a:r>
              </a:p>
              <a:p>
                <a:endParaRPr lang="en-US" dirty="0"/>
              </a:p>
              <a:p>
                <a:endParaRPr lang="en-US" dirty="0"/>
              </a:p>
              <a:p>
                <a:r>
                  <a:rPr lang="en-US" dirty="0"/>
                  <a:t>Given data </a:t>
                </a:r>
                <a14:m>
                  <m:oMath xmlns:m="http://schemas.openxmlformats.org/officeDocument/2006/math">
                    <m:r>
                      <a:rPr lang="en-US" i="1">
                        <a:latin typeface="Cambria Math" charset="0"/>
                        <a:ea typeface="Cambria Math" charset="0"/>
                        <a:cs typeface="Cambria Math" charset="0"/>
                      </a:rPr>
                      <m:t>𝒳</m:t>
                    </m:r>
                  </m:oMath>
                </a14:m>
                <a:r>
                  <a:rPr lang="en-US" dirty="0"/>
                  <a:t>, the representation that preserves as much information about </a:t>
                </a:r>
                <a14:m>
                  <m:oMath xmlns:m="http://schemas.openxmlformats.org/officeDocument/2006/math">
                    <m:r>
                      <a:rPr lang="en-US" i="1">
                        <a:latin typeface="Cambria Math" charset="0"/>
                        <a:ea typeface="Cambria Math" charset="0"/>
                        <a:cs typeface="Cambria Math" charset="0"/>
                      </a:rPr>
                      <m:t>𝒳</m:t>
                    </m:r>
                  </m:oMath>
                </a14:m>
                <a:r>
                  <a:rPr lang="en-US" dirty="0"/>
                  <a:t> as possible while keeping the representation simpler and more accessible than </a:t>
                </a:r>
                <a14:m>
                  <m:oMath xmlns:m="http://schemas.openxmlformats.org/officeDocument/2006/math">
                    <m:r>
                      <a:rPr lang="en-US" i="1">
                        <a:latin typeface="Cambria Math" charset="0"/>
                        <a:ea typeface="Cambria Math" charset="0"/>
                        <a:cs typeface="Cambria Math" charset="0"/>
                      </a:rPr>
                      <m:t>𝒳</m:t>
                    </m:r>
                  </m:oMath>
                </a14:m>
                <a:r>
                  <a:rPr lang="en-US" dirty="0"/>
                  <a:t> itself</a:t>
                </a:r>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r="-60"/>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377440" y="2960640"/>
              <a:ext cx="3719880" cy="457200"/>
            </p14:xfrm>
          </p:contentPart>
        </mc:Choice>
        <mc:Fallback xmlns="">
          <p:pic>
            <p:nvPicPr>
              <p:cNvPr id="5" name="Ink 4"/>
              <p:cNvPicPr/>
              <p:nvPr/>
            </p:nvPicPr>
            <p:blipFill>
              <a:blip r:embed="rId4"/>
              <a:stretch>
                <a:fillRect/>
              </a:stretch>
            </p:blipFill>
            <p:spPr>
              <a:xfrm>
                <a:off x="2372760" y="2954520"/>
                <a:ext cx="3728880" cy="468000"/>
              </a:xfrm>
              <a:prstGeom prst="rect">
                <a:avLst/>
              </a:prstGeom>
            </p:spPr>
          </p:pic>
        </mc:Fallback>
      </mc:AlternateContent>
    </p:spTree>
    <p:extLst>
      <p:ext uri="{BB962C8B-B14F-4D97-AF65-F5344CB8AC3E}">
        <p14:creationId xmlns:p14="http://schemas.microsoft.com/office/powerpoint/2010/main" val="9962341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Clustering</a:t>
            </a:r>
            <a:endParaRPr lang="en-IN" dirty="0"/>
          </a:p>
        </p:txBody>
      </p:sp>
      <p:sp>
        <p:nvSpPr>
          <p:cNvPr id="3" name="Text Placeholder 2"/>
          <p:cNvSpPr>
            <a:spLocks noGrp="1"/>
          </p:cNvSpPr>
          <p:nvPr>
            <p:ph type="body" sz="quarter" idx="13"/>
          </p:nvPr>
        </p:nvSpPr>
        <p:spPr/>
        <p:txBody>
          <a:bodyPr/>
          <a:lstStyle/>
          <a:p>
            <a:pPr>
              <a:lnSpc>
                <a:spcPct val="100000"/>
              </a:lnSpc>
              <a:spcBef>
                <a:spcPts val="0"/>
              </a:spcBef>
            </a:pPr>
            <a:r>
              <a:rPr lang="en-US" dirty="0"/>
              <a:t>To cluster examples in data that are similar to each other</a:t>
            </a:r>
          </a:p>
          <a:p>
            <a:pPr>
              <a:lnSpc>
                <a:spcPct val="100000"/>
              </a:lnSpc>
              <a:spcBef>
                <a:spcPts val="0"/>
              </a:spcBef>
            </a:pPr>
            <a:r>
              <a:rPr lang="en-US" dirty="0"/>
              <a:t>Similar entities share similar attributes which means partial redundancy</a:t>
            </a:r>
          </a:p>
          <a:p>
            <a:pPr>
              <a:lnSpc>
                <a:spcPct val="100000"/>
              </a:lnSpc>
              <a:spcBef>
                <a:spcPts val="0"/>
              </a:spcBef>
            </a:pPr>
            <a:endParaRPr lang="en-US" dirty="0"/>
          </a:p>
          <a:p>
            <a:pPr>
              <a:lnSpc>
                <a:spcPct val="100000"/>
              </a:lnSpc>
              <a:spcBef>
                <a:spcPts val="0"/>
              </a:spcBef>
            </a:pPr>
            <a:r>
              <a:rPr lang="en-US" dirty="0"/>
              <a:t>By clustering similar entities and representing them as a single entity would help to disentangle the variation in data</a:t>
            </a:r>
          </a:p>
          <a:p>
            <a:pPr>
              <a:lnSpc>
                <a:spcPct val="100000"/>
              </a:lnSpc>
              <a:spcBef>
                <a:spcPts val="0"/>
              </a:spcBef>
            </a:pPr>
            <a:endParaRPr lang="en-US" dirty="0"/>
          </a:p>
          <a:p>
            <a:pPr>
              <a:lnSpc>
                <a:spcPct val="100000"/>
              </a:lnSpc>
              <a:spcBef>
                <a:spcPts val="0"/>
              </a:spcBef>
            </a:pPr>
            <a:r>
              <a:rPr lang="en-US" dirty="0"/>
              <a:t>E.g., finding groups of customers with similar behavior given the customer data with their properties and past buying records</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2027880" y="2716200"/>
              <a:ext cx="8642520" cy="851040"/>
            </p14:xfrm>
          </p:contentPart>
        </mc:Choice>
        <mc:Fallback xmlns="">
          <p:pic>
            <p:nvPicPr>
              <p:cNvPr id="5" name="Ink 4"/>
              <p:cNvPicPr/>
              <p:nvPr/>
            </p:nvPicPr>
            <p:blipFill>
              <a:blip r:embed="rId3"/>
              <a:stretch>
                <a:fillRect/>
              </a:stretch>
            </p:blipFill>
            <p:spPr>
              <a:xfrm>
                <a:off x="2024640" y="2710080"/>
                <a:ext cx="8649720" cy="863280"/>
              </a:xfrm>
              <a:prstGeom prst="rect">
                <a:avLst/>
              </a:prstGeom>
            </p:spPr>
          </p:pic>
        </mc:Fallback>
      </mc:AlternateContent>
    </p:spTree>
    <p:extLst>
      <p:ext uri="{BB962C8B-B14F-4D97-AF65-F5344CB8AC3E}">
        <p14:creationId xmlns:p14="http://schemas.microsoft.com/office/powerpoint/2010/main" val="365955653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Clustering</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2600" y="1871662"/>
            <a:ext cx="7926188" cy="4486275"/>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1470600" y="2053800"/>
              <a:ext cx="7635960" cy="4451400"/>
            </p14:xfrm>
          </p:contentPart>
        </mc:Choice>
        <mc:Fallback xmlns="">
          <p:pic>
            <p:nvPicPr>
              <p:cNvPr id="6" name="Ink 5"/>
              <p:cNvPicPr/>
              <p:nvPr/>
            </p:nvPicPr>
            <p:blipFill>
              <a:blip r:embed="rId4"/>
              <a:stretch>
                <a:fillRect/>
              </a:stretch>
            </p:blipFill>
            <p:spPr>
              <a:xfrm>
                <a:off x="1462680" y="2049120"/>
                <a:ext cx="7653600" cy="4461120"/>
              </a:xfrm>
              <a:prstGeom prst="rect">
                <a:avLst/>
              </a:prstGeom>
            </p:spPr>
          </p:pic>
        </mc:Fallback>
      </mc:AlternateContent>
    </p:spTree>
    <p:extLst>
      <p:ext uri="{BB962C8B-B14F-4D97-AF65-F5344CB8AC3E}">
        <p14:creationId xmlns:p14="http://schemas.microsoft.com/office/powerpoint/2010/main" val="11910134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K-means Clustering </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pPr>
                  <a:lnSpc>
                    <a:spcPct val="100000"/>
                  </a:lnSpc>
                  <a:spcBef>
                    <a:spcPts val="0"/>
                  </a:spcBef>
                </a:pPr>
                <a:r>
                  <a:rPr lang="en-US" dirty="0"/>
                  <a:t>K-means algorithm divides the training set into k different clusters </a:t>
                </a:r>
                <a14:m>
                  <m:oMath xmlns:m="http://schemas.openxmlformats.org/officeDocument/2006/math">
                    <m:r>
                      <a:rPr lang="en-US" i="1">
                        <a:latin typeface="Cambria Math" charset="0"/>
                      </a:rPr>
                      <m:t>[</m:t>
                    </m:r>
                    <m:sSup>
                      <m:sSupPr>
                        <m:ctrlPr>
                          <a:rPr lang="en-US" i="1">
                            <a:latin typeface="Cambria Math" panose="02040503050406030204" pitchFamily="18" charset="0"/>
                          </a:rPr>
                        </m:ctrlPr>
                      </m:sSupPr>
                      <m:e>
                        <m:r>
                          <a:rPr lang="en-US" i="1">
                            <a:latin typeface="Cambria Math" charset="0"/>
                            <a:ea typeface="Cambria Math" charset="0"/>
                            <a:cs typeface="Cambria Math" charset="0"/>
                          </a:rPr>
                          <m:t>𝜇</m:t>
                        </m:r>
                      </m:e>
                      <m:sup>
                        <m:d>
                          <m:dPr>
                            <m:ctrlPr>
                              <a:rPr lang="en-US" i="1">
                                <a:latin typeface="Cambria Math" panose="02040503050406030204" pitchFamily="18" charset="0"/>
                              </a:rPr>
                            </m:ctrlPr>
                          </m:dPr>
                          <m:e>
                            <m:r>
                              <a:rPr lang="en-US" i="1">
                                <a:latin typeface="Cambria Math" charset="0"/>
                              </a:rPr>
                              <m:t>1</m:t>
                            </m:r>
                          </m:e>
                        </m:d>
                      </m:sup>
                    </m:sSup>
                    <m:r>
                      <a:rPr lang="en-US" i="1">
                        <a:latin typeface="Cambria Math" charset="0"/>
                      </a:rPr>
                      <m:t>,</m:t>
                    </m:r>
                    <m:sSup>
                      <m:sSupPr>
                        <m:ctrlPr>
                          <a:rPr lang="en-US" i="1">
                            <a:latin typeface="Cambria Math" panose="02040503050406030204" pitchFamily="18" charset="0"/>
                          </a:rPr>
                        </m:ctrlPr>
                      </m:sSupPr>
                      <m:e>
                        <m:r>
                          <a:rPr lang="en-US" i="1">
                            <a:latin typeface="Cambria Math" charset="0"/>
                            <a:ea typeface="Cambria Math" charset="0"/>
                            <a:cs typeface="Cambria Math" charset="0"/>
                          </a:rPr>
                          <m:t>𝜇</m:t>
                        </m:r>
                      </m:e>
                      <m:sup>
                        <m:d>
                          <m:dPr>
                            <m:ctrlPr>
                              <a:rPr lang="en-US" i="1">
                                <a:latin typeface="Cambria Math" panose="02040503050406030204" pitchFamily="18" charset="0"/>
                              </a:rPr>
                            </m:ctrlPr>
                          </m:dPr>
                          <m:e>
                            <m:r>
                              <a:rPr lang="en-US" i="1">
                                <a:latin typeface="Cambria Math" charset="0"/>
                              </a:rPr>
                              <m:t>2</m:t>
                            </m:r>
                          </m:e>
                        </m:d>
                      </m:sup>
                    </m:sSup>
                    <m:r>
                      <a:rPr lang="en-US" i="1">
                        <a:latin typeface="Cambria Math" charset="0"/>
                      </a:rPr>
                      <m:t>,…..</m:t>
                    </m:r>
                    <m:sSup>
                      <m:sSupPr>
                        <m:ctrlPr>
                          <a:rPr lang="en-US" i="1">
                            <a:latin typeface="Cambria Math" panose="02040503050406030204" pitchFamily="18" charset="0"/>
                          </a:rPr>
                        </m:ctrlPr>
                      </m:sSupPr>
                      <m:e>
                        <m:r>
                          <a:rPr lang="en-US" i="1">
                            <a:latin typeface="Cambria Math" charset="0"/>
                            <a:ea typeface="Cambria Math" charset="0"/>
                            <a:cs typeface="Cambria Math" charset="0"/>
                          </a:rPr>
                          <m:t>𝜇</m:t>
                        </m:r>
                      </m:e>
                      <m:sup>
                        <m:d>
                          <m:dPr>
                            <m:ctrlPr>
                              <a:rPr lang="en-US" i="1">
                                <a:latin typeface="Cambria Math" panose="02040503050406030204" pitchFamily="18" charset="0"/>
                              </a:rPr>
                            </m:ctrlPr>
                          </m:dPr>
                          <m:e>
                            <m:r>
                              <a:rPr lang="en-US" i="1">
                                <a:latin typeface="Cambria Math" charset="0"/>
                              </a:rPr>
                              <m:t>𝑘</m:t>
                            </m:r>
                          </m:e>
                        </m:d>
                      </m:sup>
                    </m:sSup>
                    <m:r>
                      <a:rPr lang="en-US" i="1">
                        <a:latin typeface="Cambria Math" charset="0"/>
                      </a:rPr>
                      <m:t>]</m:t>
                    </m:r>
                  </m:oMath>
                </a14:m>
                <a:r>
                  <a:rPr lang="en-US" dirty="0"/>
                  <a:t> that are near to each other</a:t>
                </a:r>
              </a:p>
              <a:p>
                <a:pPr>
                  <a:lnSpc>
                    <a:spcPct val="100000"/>
                  </a:lnSpc>
                  <a:spcBef>
                    <a:spcPts val="0"/>
                  </a:spcBef>
                </a:pPr>
                <a:endParaRPr lang="en-US" dirty="0"/>
              </a:p>
              <a:p>
                <a:pPr>
                  <a:lnSpc>
                    <a:spcPct val="100000"/>
                  </a:lnSpc>
                  <a:spcBef>
                    <a:spcPts val="0"/>
                  </a:spcBef>
                </a:pPr>
                <a:r>
                  <a:rPr lang="en-US" dirty="0"/>
                  <a:t>K-means algorithm works by randomly initializing k different centroids to different values, then altering between 2 steps until convergence</a:t>
                </a:r>
              </a:p>
              <a:p>
                <a:pPr lvl="1">
                  <a:lnSpc>
                    <a:spcPct val="100000"/>
                  </a:lnSpc>
                  <a:spcBef>
                    <a:spcPts val="0"/>
                  </a:spcBef>
                </a:pPr>
                <a:r>
                  <a:rPr lang="en-US" dirty="0"/>
                  <a:t>In one step, each training example is assigned to cluster </a:t>
                </a:r>
                <a:r>
                  <a:rPr lang="en-US" i="1" dirty="0" err="1"/>
                  <a:t>i</a:t>
                </a:r>
                <a:r>
                  <a:rPr lang="en-US" i="1" dirty="0"/>
                  <a:t>, </a:t>
                </a:r>
                <a:r>
                  <a:rPr lang="en-US" dirty="0"/>
                  <a:t>where </a:t>
                </a:r>
                <a:r>
                  <a:rPr lang="en-US" i="1" dirty="0" err="1"/>
                  <a:t>i</a:t>
                </a:r>
                <a:r>
                  <a:rPr lang="en-US" dirty="0"/>
                  <a:t> is the index of nearest centroid </a:t>
                </a:r>
                <a14:m>
                  <m:oMath xmlns:m="http://schemas.openxmlformats.org/officeDocument/2006/math">
                    <m:sSup>
                      <m:sSupPr>
                        <m:ctrlPr>
                          <a:rPr lang="en-US" i="1">
                            <a:latin typeface="Cambria Math" panose="02040503050406030204" pitchFamily="18" charset="0"/>
                          </a:rPr>
                        </m:ctrlPr>
                      </m:sSupPr>
                      <m:e>
                        <m:r>
                          <a:rPr lang="en-US" i="1">
                            <a:latin typeface="Cambria Math" charset="0"/>
                            <a:ea typeface="Cambria Math" charset="0"/>
                            <a:cs typeface="Cambria Math" charset="0"/>
                          </a:rPr>
                          <m:t>𝜇</m:t>
                        </m:r>
                      </m:e>
                      <m:sup>
                        <m:d>
                          <m:dPr>
                            <m:ctrlPr>
                              <a:rPr lang="en-US" i="1">
                                <a:latin typeface="Cambria Math" panose="02040503050406030204" pitchFamily="18" charset="0"/>
                              </a:rPr>
                            </m:ctrlPr>
                          </m:dPr>
                          <m:e>
                            <m:r>
                              <a:rPr lang="en-US" i="1">
                                <a:latin typeface="Cambria Math" charset="0"/>
                              </a:rPr>
                              <m:t>𝑖</m:t>
                            </m:r>
                          </m:e>
                        </m:d>
                      </m:sup>
                    </m:sSup>
                  </m:oMath>
                </a14:m>
                <a:endParaRPr lang="en-US" dirty="0"/>
              </a:p>
              <a:p>
                <a:pPr lvl="1">
                  <a:lnSpc>
                    <a:spcPct val="100000"/>
                  </a:lnSpc>
                  <a:spcBef>
                    <a:spcPts val="0"/>
                  </a:spcBef>
                </a:pPr>
                <a:r>
                  <a:rPr lang="en-US" dirty="0"/>
                  <a:t>In another step, each centroid </a:t>
                </a:r>
                <a14:m>
                  <m:oMath xmlns:m="http://schemas.openxmlformats.org/officeDocument/2006/math">
                    <m:sSup>
                      <m:sSupPr>
                        <m:ctrlPr>
                          <a:rPr lang="en-US" i="1">
                            <a:latin typeface="Cambria Math" panose="02040503050406030204" pitchFamily="18" charset="0"/>
                          </a:rPr>
                        </m:ctrlPr>
                      </m:sSupPr>
                      <m:e>
                        <m:r>
                          <a:rPr lang="en-US" i="1">
                            <a:latin typeface="Cambria Math" charset="0"/>
                            <a:ea typeface="Cambria Math" charset="0"/>
                            <a:cs typeface="Cambria Math" charset="0"/>
                          </a:rPr>
                          <m:t>𝜇</m:t>
                        </m:r>
                      </m:e>
                      <m:sup>
                        <m:d>
                          <m:dPr>
                            <m:ctrlPr>
                              <a:rPr lang="en-US" i="1">
                                <a:latin typeface="Cambria Math" panose="02040503050406030204" pitchFamily="18" charset="0"/>
                              </a:rPr>
                            </m:ctrlPr>
                          </m:dPr>
                          <m:e>
                            <m:r>
                              <a:rPr lang="en-US" i="1">
                                <a:latin typeface="Cambria Math" charset="0"/>
                              </a:rPr>
                              <m:t>𝑖</m:t>
                            </m:r>
                          </m:e>
                        </m:d>
                      </m:sup>
                    </m:sSup>
                  </m:oMath>
                </a14:m>
                <a:r>
                  <a:rPr lang="en-US" dirty="0"/>
                  <a:t> is updated to the mean of all training  examples </a:t>
                </a:r>
                <a14:m>
                  <m:oMath xmlns:m="http://schemas.openxmlformats.org/officeDocument/2006/math">
                    <m:sSup>
                      <m:sSupPr>
                        <m:ctrlPr>
                          <a:rPr lang="en-US" i="1">
                            <a:latin typeface="Cambria Math" panose="02040503050406030204" pitchFamily="18" charset="0"/>
                          </a:rPr>
                        </m:ctrlPr>
                      </m:sSupPr>
                      <m:e>
                        <m:r>
                          <a:rPr lang="en-US" i="1">
                            <a:latin typeface="Cambria Math" charset="0"/>
                          </a:rPr>
                          <m:t>𝑥</m:t>
                        </m:r>
                      </m:e>
                      <m:sup>
                        <m:d>
                          <m:dPr>
                            <m:ctrlPr>
                              <a:rPr lang="en-US" i="1">
                                <a:latin typeface="Cambria Math" panose="02040503050406030204" pitchFamily="18" charset="0"/>
                              </a:rPr>
                            </m:ctrlPr>
                          </m:dPr>
                          <m:e>
                            <m:r>
                              <a:rPr lang="en-US" i="1">
                                <a:latin typeface="Cambria Math" charset="0"/>
                              </a:rPr>
                              <m:t>𝑗</m:t>
                            </m:r>
                          </m:e>
                        </m:d>
                      </m:sup>
                    </m:sSup>
                  </m:oMath>
                </a14:m>
                <a:r>
                  <a:rPr lang="en-US" dirty="0"/>
                  <a:t>assigned to cluster </a:t>
                </a:r>
                <a:r>
                  <a:rPr lang="en-US" i="1" dirty="0" err="1"/>
                  <a:t>i</a:t>
                </a:r>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364"/>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13179815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Reinforcement Learning</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3892" y="1781756"/>
            <a:ext cx="4725378" cy="4351338"/>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2559" y="2455491"/>
            <a:ext cx="5473509" cy="3175540"/>
          </a:xfrm>
          <a:prstGeom prst="rect">
            <a:avLst/>
          </a:prstGeom>
        </p:spPr>
      </p:pic>
      <p:sp>
        <p:nvSpPr>
          <p:cNvPr id="7" name="TextBox 6"/>
          <p:cNvSpPr txBox="1"/>
          <p:nvPr/>
        </p:nvSpPr>
        <p:spPr>
          <a:xfrm>
            <a:off x="554479" y="5948428"/>
            <a:ext cx="4871655" cy="369332"/>
          </a:xfrm>
          <a:prstGeom prst="rect">
            <a:avLst/>
          </a:prstGeom>
          <a:noFill/>
        </p:spPr>
        <p:txBody>
          <a:bodyPr wrap="none" rtlCol="0">
            <a:spAutoFit/>
          </a:bodyPr>
          <a:lstStyle/>
          <a:p>
            <a:r>
              <a:rPr lang="en-US" dirty="0"/>
              <a:t>The frequency of rewards varies with </a:t>
            </a:r>
            <a:r>
              <a:rPr lang="en-US"/>
              <a:t>the problem</a:t>
            </a:r>
          </a:p>
        </p:txBody>
      </p:sp>
    </p:spTree>
    <p:extLst>
      <p:ext uri="{BB962C8B-B14F-4D97-AF65-F5344CB8AC3E}">
        <p14:creationId xmlns:p14="http://schemas.microsoft.com/office/powerpoint/2010/main" val="387053562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Reinforcement Learning</a:t>
            </a:r>
            <a:endParaRPr lang="en-IN" dirty="0"/>
          </a:p>
        </p:txBody>
      </p:sp>
      <p:sp>
        <p:nvSpPr>
          <p:cNvPr id="3" name="Text Placeholder 2"/>
          <p:cNvSpPr>
            <a:spLocks noGrp="1"/>
          </p:cNvSpPr>
          <p:nvPr>
            <p:ph type="body" sz="quarter" idx="13"/>
          </p:nvPr>
        </p:nvSpPr>
        <p:spPr/>
        <p:txBody>
          <a:bodyPr/>
          <a:lstStyle/>
          <a:p>
            <a:r>
              <a:rPr lang="en-US" dirty="0"/>
              <a:t>A Policy is a function that maps inputs to actions</a:t>
            </a:r>
          </a:p>
          <a:p>
            <a:r>
              <a:rPr lang="en-US" dirty="0"/>
              <a:t>The goal of Reinforcement Learning </a:t>
            </a:r>
            <a:r>
              <a:rPr lang="mr-IN" dirty="0"/>
              <a:t>–</a:t>
            </a:r>
            <a:r>
              <a:rPr lang="en-US" dirty="0"/>
              <a:t> Identify an optimal policy that maximizes the expected total reward</a:t>
            </a:r>
          </a:p>
          <a:p>
            <a:r>
              <a:rPr lang="en-US" dirty="0"/>
              <a:t>Task: Use observed rewards to learn an optimal policy for the environment</a:t>
            </a:r>
          </a:p>
          <a:p>
            <a:endParaRPr lang="en-US" dirty="0"/>
          </a:p>
          <a:p>
            <a:r>
              <a:rPr lang="en-US" dirty="0"/>
              <a:t>Reinforcement Learning in nutshell: Imagine playing a new game and after 100 moves your opponent says you lost the game. </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1758960" y="2275560"/>
              <a:ext cx="6447240" cy="786960"/>
            </p14:xfrm>
          </p:contentPart>
        </mc:Choice>
        <mc:Fallback xmlns="">
          <p:pic>
            <p:nvPicPr>
              <p:cNvPr id="5" name="Ink 4"/>
              <p:cNvPicPr/>
              <p:nvPr/>
            </p:nvPicPr>
            <p:blipFill>
              <a:blip r:embed="rId3"/>
              <a:stretch>
                <a:fillRect/>
              </a:stretch>
            </p:blipFill>
            <p:spPr>
              <a:xfrm>
                <a:off x="1754640" y="2268720"/>
                <a:ext cx="6455160" cy="798840"/>
              </a:xfrm>
              <a:prstGeom prst="rect">
                <a:avLst/>
              </a:prstGeom>
            </p:spPr>
          </p:pic>
        </mc:Fallback>
      </mc:AlternateContent>
    </p:spTree>
    <p:extLst>
      <p:ext uri="{BB962C8B-B14F-4D97-AF65-F5344CB8AC3E}">
        <p14:creationId xmlns:p14="http://schemas.microsoft.com/office/powerpoint/2010/main" val="100957879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Reinforcement Learning</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sp>
        <p:nvSpPr>
          <p:cNvPr id="5" name="Oval 4"/>
          <p:cNvSpPr/>
          <p:nvPr/>
        </p:nvSpPr>
        <p:spPr>
          <a:xfrm>
            <a:off x="8531777" y="3118772"/>
            <a:ext cx="2837794" cy="2033753"/>
          </a:xfrm>
          <a:prstGeom prst="ellipse">
            <a:avLst/>
          </a:prstGeom>
          <a:solidFill>
            <a:schemeClr val="bg1"/>
          </a:solidFill>
          <a:ln w="28575">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Environment</a:t>
            </a:r>
          </a:p>
        </p:txBody>
      </p:sp>
      <p:cxnSp>
        <p:nvCxnSpPr>
          <p:cNvPr id="6" name="Curved Connector 5"/>
          <p:cNvCxnSpPr>
            <a:stCxn id="5" idx="0"/>
          </p:cNvCxnSpPr>
          <p:nvPr/>
        </p:nvCxnSpPr>
        <p:spPr>
          <a:xfrm rot="16200000" flipH="1" flipV="1">
            <a:off x="7088262" y="261121"/>
            <a:ext cx="4761" cy="5720062"/>
          </a:xfrm>
          <a:prstGeom prst="curvedConnector3">
            <a:avLst>
              <a:gd name="adj1" fmla="val -21027368"/>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5584093" y="1563688"/>
            <a:ext cx="3709157" cy="461665"/>
          </a:xfrm>
          <a:prstGeom prst="rect">
            <a:avLst/>
          </a:prstGeom>
          <a:noFill/>
        </p:spPr>
        <p:txBody>
          <a:bodyPr wrap="none" rtlCol="0">
            <a:spAutoFit/>
          </a:bodyPr>
          <a:lstStyle/>
          <a:p>
            <a:r>
              <a:rPr lang="en-US" sz="2400" dirty="0"/>
              <a:t>Feedback / Reward  (+1 / -1)</a:t>
            </a:r>
          </a:p>
        </p:txBody>
      </p:sp>
      <p:cxnSp>
        <p:nvCxnSpPr>
          <p:cNvPr id="8" name="Curved Connector 7"/>
          <p:cNvCxnSpPr>
            <a:endCxn id="5" idx="4"/>
          </p:cNvCxnSpPr>
          <p:nvPr/>
        </p:nvCxnSpPr>
        <p:spPr>
          <a:xfrm rot="16200000" flipH="1">
            <a:off x="7090643" y="2292494"/>
            <a:ext cx="12700" cy="5720062"/>
          </a:xfrm>
          <a:prstGeom prst="curvedConnector3">
            <a:avLst>
              <a:gd name="adj1" fmla="val 6517244"/>
            </a:avLst>
          </a:prstGeom>
          <a:ln w="28575">
            <a:solidFill>
              <a:srgbClr val="92D05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6047206" y="5019761"/>
            <a:ext cx="2144048" cy="830997"/>
          </a:xfrm>
          <a:prstGeom prst="rect">
            <a:avLst/>
          </a:prstGeom>
          <a:noFill/>
        </p:spPr>
        <p:txBody>
          <a:bodyPr wrap="none" rtlCol="0">
            <a:spAutoFit/>
          </a:bodyPr>
          <a:lstStyle/>
          <a:p>
            <a:r>
              <a:rPr lang="en-US" sz="2400" dirty="0"/>
              <a:t>Perform Action </a:t>
            </a:r>
          </a:p>
          <a:p>
            <a:r>
              <a:rPr lang="en-US" sz="2400" dirty="0"/>
              <a:t>based on state</a:t>
            </a:r>
          </a:p>
        </p:txBody>
      </p:sp>
      <p:sp>
        <p:nvSpPr>
          <p:cNvPr id="10" name="Curved Down Arrow 9"/>
          <p:cNvSpPr/>
          <p:nvPr/>
        </p:nvSpPr>
        <p:spPr>
          <a:xfrm rot="16200000">
            <a:off x="1739608" y="3565072"/>
            <a:ext cx="1208848" cy="729671"/>
          </a:xfrm>
          <a:prstGeom prst="curvedDownArrow">
            <a:avLst>
              <a:gd name="adj1" fmla="val 25000"/>
              <a:gd name="adj2" fmla="val 50000"/>
              <a:gd name="adj3" fmla="val 28671"/>
            </a:avLst>
          </a:prstGeom>
          <a:solidFill>
            <a:srgbClr val="92D050"/>
          </a:solidFill>
          <a:ln w="0" cap="flat" cmpd="thinThick">
            <a:solidFill>
              <a:srgbClr val="92D050"/>
            </a:solidFill>
            <a:prstDash val="solid"/>
            <a:miter lim="800000"/>
            <a:headEnd type="none"/>
            <a:tailEnd type="none" w="sm"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TextBox 10"/>
          <p:cNvSpPr txBox="1"/>
          <p:nvPr/>
        </p:nvSpPr>
        <p:spPr>
          <a:xfrm>
            <a:off x="562186" y="3145077"/>
            <a:ext cx="1639845" cy="1569660"/>
          </a:xfrm>
          <a:prstGeom prst="rect">
            <a:avLst/>
          </a:prstGeom>
          <a:noFill/>
        </p:spPr>
        <p:txBody>
          <a:bodyPr wrap="square" rtlCol="0">
            <a:spAutoFit/>
          </a:bodyPr>
          <a:lstStyle/>
          <a:p>
            <a:r>
              <a:rPr lang="en-US" sz="2400" dirty="0"/>
              <a:t>Improve Action to </a:t>
            </a:r>
            <a:r>
              <a:rPr lang="en-US" sz="2400"/>
              <a:t>optimize Reward</a:t>
            </a:r>
            <a:endParaRPr lang="en-US" sz="2400" dirty="0"/>
          </a:p>
        </p:txBody>
      </p:sp>
      <p:sp>
        <p:nvSpPr>
          <p:cNvPr id="12" name="Oval 11"/>
          <p:cNvSpPr/>
          <p:nvPr/>
        </p:nvSpPr>
        <p:spPr>
          <a:xfrm>
            <a:off x="2819400" y="3097745"/>
            <a:ext cx="2837794" cy="2033753"/>
          </a:xfrm>
          <a:prstGeom prst="ellipse">
            <a:avLst/>
          </a:prstGeom>
          <a:solidFill>
            <a:schemeClr val="bg1"/>
          </a:solidFill>
          <a:ln w="28575">
            <a:solidFill>
              <a:srgbClr val="92D050"/>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Computer Agent</a:t>
            </a:r>
          </a:p>
        </p:txBody>
      </p:sp>
      <mc:AlternateContent xmlns:mc="http://schemas.openxmlformats.org/markup-compatibility/2006" xmlns:p14="http://schemas.microsoft.com/office/powerpoint/2010/main">
        <mc:Choice Requires="p14">
          <p:contentPart p14:bwMode="auto" r:id="rId2">
            <p14:nvContentPartPr>
              <p14:cNvPr id="13" name="Ink 12"/>
              <p14:cNvContentPartPr/>
              <p14:nvPr/>
            </p14:nvContentPartPr>
            <p14:xfrm>
              <a:off x="2485800" y="2289240"/>
              <a:ext cx="7418520" cy="3822120"/>
            </p14:xfrm>
          </p:contentPart>
        </mc:Choice>
        <mc:Fallback xmlns="">
          <p:pic>
            <p:nvPicPr>
              <p:cNvPr id="13" name="Ink 12"/>
              <p:cNvPicPr/>
              <p:nvPr/>
            </p:nvPicPr>
            <p:blipFill>
              <a:blip r:embed="rId3"/>
              <a:stretch>
                <a:fillRect/>
              </a:stretch>
            </p:blipFill>
            <p:spPr>
              <a:xfrm>
                <a:off x="2477520" y="2281320"/>
                <a:ext cx="7434360" cy="3837240"/>
              </a:xfrm>
              <a:prstGeom prst="rect">
                <a:avLst/>
              </a:prstGeom>
            </p:spPr>
          </p:pic>
        </mc:Fallback>
      </mc:AlternateContent>
    </p:spTree>
    <p:extLst>
      <p:ext uri="{BB962C8B-B14F-4D97-AF65-F5344CB8AC3E}">
        <p14:creationId xmlns:p14="http://schemas.microsoft.com/office/powerpoint/2010/main" val="42762100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ML: Reinforcement Learning</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pic>
        <p:nvPicPr>
          <p:cNvPr id="5" name="Google DeepMinds Deep Q-learning playing Atari Breakout.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337050" y="1825625"/>
            <a:ext cx="3517900" cy="4351338"/>
          </a:xfrm>
          <a:prstGeom prst="rect">
            <a:avLst/>
          </a:prstGeom>
        </p:spPr>
      </p:pic>
      <mc:AlternateContent xmlns:mc="http://schemas.openxmlformats.org/markup-compatibility/2006" xmlns:p14="http://schemas.microsoft.com/office/powerpoint/2010/main">
        <mc:Choice Requires="p14">
          <p:contentPart p14:bwMode="auto" r:id="rId5">
            <p14:nvContentPartPr>
              <p14:cNvPr id="6" name="Ink 5"/>
              <p14:cNvContentPartPr/>
              <p14:nvPr/>
            </p14:nvContentPartPr>
            <p14:xfrm>
              <a:off x="5274360" y="2689200"/>
              <a:ext cx="2462040" cy="136440"/>
            </p14:xfrm>
          </p:contentPart>
        </mc:Choice>
        <mc:Fallback xmlns="">
          <p:pic>
            <p:nvPicPr>
              <p:cNvPr id="6" name="Ink 5"/>
              <p:cNvPicPr/>
              <p:nvPr/>
            </p:nvPicPr>
            <p:blipFill>
              <a:blip r:embed="rId6"/>
              <a:stretch>
                <a:fillRect/>
              </a:stretch>
            </p:blipFill>
            <p:spPr>
              <a:xfrm>
                <a:off x="5267160" y="2685600"/>
                <a:ext cx="2472840" cy="145440"/>
              </a:xfrm>
              <a:prstGeom prst="rect">
                <a:avLst/>
              </a:prstGeom>
            </p:spPr>
          </p:pic>
        </mc:Fallback>
      </mc:AlternateContent>
    </p:spTree>
    <p:extLst>
      <p:ext uri="{BB962C8B-B14F-4D97-AF65-F5344CB8AC3E}">
        <p14:creationId xmlns:p14="http://schemas.microsoft.com/office/powerpoint/2010/main" val="12274650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Examples of Reinforcement Learning </a:t>
            </a:r>
            <a:endParaRPr lang="en-IN" dirty="0"/>
          </a:p>
        </p:txBody>
      </p:sp>
      <p:sp>
        <p:nvSpPr>
          <p:cNvPr id="3" name="Text Placeholder 2"/>
          <p:cNvSpPr>
            <a:spLocks noGrp="1"/>
          </p:cNvSpPr>
          <p:nvPr>
            <p:ph type="body" sz="quarter" idx="13"/>
          </p:nvPr>
        </p:nvSpPr>
        <p:spPr/>
        <p:txBody>
          <a:bodyPr/>
          <a:lstStyle/>
          <a:p>
            <a:pPr>
              <a:lnSpc>
                <a:spcPct val="100000"/>
              </a:lnSpc>
              <a:spcBef>
                <a:spcPts val="0"/>
              </a:spcBef>
            </a:pPr>
            <a:r>
              <a:rPr lang="en-US" dirty="0"/>
              <a:t>Alpha Go </a:t>
            </a:r>
          </a:p>
          <a:p>
            <a:pPr lvl="1">
              <a:lnSpc>
                <a:spcPct val="100000"/>
              </a:lnSpc>
              <a:spcBef>
                <a:spcPts val="0"/>
              </a:spcBef>
            </a:pPr>
            <a:r>
              <a:rPr lang="en-US" dirty="0"/>
              <a:t>Learning from thousands of games, </a:t>
            </a:r>
            <a:r>
              <a:rPr lang="en-US" dirty="0" err="1"/>
              <a:t>AlphaGo</a:t>
            </a:r>
            <a:r>
              <a:rPr lang="en-US" dirty="0"/>
              <a:t> has outplayed the famous professionals in Go game</a:t>
            </a:r>
          </a:p>
          <a:p>
            <a:pPr>
              <a:lnSpc>
                <a:spcPct val="100000"/>
              </a:lnSpc>
              <a:spcBef>
                <a:spcPts val="0"/>
              </a:spcBef>
            </a:pPr>
            <a:endParaRPr lang="en-US" dirty="0"/>
          </a:p>
          <a:p>
            <a:pPr>
              <a:lnSpc>
                <a:spcPct val="100000"/>
              </a:lnSpc>
              <a:spcBef>
                <a:spcPts val="0"/>
              </a:spcBef>
            </a:pPr>
            <a:r>
              <a:rPr lang="en-US" dirty="0"/>
              <a:t>Robotics</a:t>
            </a:r>
          </a:p>
          <a:p>
            <a:pPr lvl="1">
              <a:lnSpc>
                <a:spcPct val="100000"/>
              </a:lnSpc>
              <a:spcBef>
                <a:spcPts val="0"/>
              </a:spcBef>
            </a:pPr>
            <a:r>
              <a:rPr lang="en-US" dirty="0"/>
              <a:t>Robot trying to walk, cook,</a:t>
            </a:r>
          </a:p>
          <a:p>
            <a:pPr marL="457200" lvl="1" indent="0">
              <a:lnSpc>
                <a:spcPct val="100000"/>
              </a:lnSpc>
              <a:spcBef>
                <a:spcPts val="0"/>
              </a:spcBef>
              <a:buNone/>
            </a:pPr>
            <a:r>
              <a:rPr lang="en-US" dirty="0"/>
              <a:t>    pick a pen, </a:t>
            </a:r>
            <a:r>
              <a:rPr lang="en-US" dirty="0" err="1"/>
              <a:t>etc</a:t>
            </a:r>
            <a:endParaRPr lang="en-US" dirty="0"/>
          </a:p>
          <a:p>
            <a:pPr>
              <a:lnSpc>
                <a:spcPct val="100000"/>
              </a:lnSpc>
              <a:spcBef>
                <a:spcPts val="0"/>
              </a:spcBef>
            </a:pPr>
            <a:endParaRPr lang="en-US" dirty="0"/>
          </a:p>
          <a:p>
            <a:pPr>
              <a:lnSpc>
                <a:spcPct val="100000"/>
              </a:lnSpc>
              <a:spcBef>
                <a:spcPts val="0"/>
              </a:spcBef>
            </a:pPr>
            <a:r>
              <a:rPr lang="en-US" dirty="0"/>
              <a:t>Autonomous driving </a:t>
            </a:r>
          </a:p>
          <a:p>
            <a:pPr lvl="1">
              <a:lnSpc>
                <a:spcPct val="100000"/>
              </a:lnSpc>
              <a:spcBef>
                <a:spcPts val="0"/>
              </a:spcBef>
            </a:pPr>
            <a:r>
              <a:rPr lang="en-US" dirty="0"/>
              <a:t>Trying to learn how to drive cars </a:t>
            </a:r>
          </a:p>
          <a:p>
            <a:pPr marL="457200" lvl="1" indent="0">
              <a:lnSpc>
                <a:spcPct val="100000"/>
              </a:lnSpc>
              <a:spcBef>
                <a:spcPts val="0"/>
              </a:spcBef>
              <a:buNone/>
            </a:pPr>
            <a:r>
              <a:rPr lang="en-US" dirty="0"/>
              <a:t>    in real-life environments</a:t>
            </a:r>
          </a:p>
          <a:p>
            <a:pPr marL="457200" lvl="1" indent="0">
              <a:lnSpc>
                <a:spcPct val="100000"/>
              </a:lnSpc>
              <a:spcBef>
                <a:spcPts val="0"/>
              </a:spcBef>
              <a:buNone/>
            </a:pPr>
            <a:r>
              <a:rPr lang="en-US" dirty="0"/>
              <a:t> </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05659" y="2667000"/>
            <a:ext cx="5212080" cy="312724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2454840" y="2131200"/>
              <a:ext cx="7234920" cy="120240"/>
            </p14:xfrm>
          </p:contentPart>
        </mc:Choice>
        <mc:Fallback xmlns="">
          <p:pic>
            <p:nvPicPr>
              <p:cNvPr id="6" name="Ink 5"/>
              <p:cNvPicPr/>
              <p:nvPr/>
            </p:nvPicPr>
            <p:blipFill>
              <a:blip r:embed="rId4"/>
              <a:stretch>
                <a:fillRect/>
              </a:stretch>
            </p:blipFill>
            <p:spPr>
              <a:xfrm>
                <a:off x="2450880" y="2124360"/>
                <a:ext cx="7243200" cy="132840"/>
              </a:xfrm>
              <a:prstGeom prst="rect">
                <a:avLst/>
              </a:prstGeom>
            </p:spPr>
          </p:pic>
        </mc:Fallback>
      </mc:AlternateContent>
    </p:spTree>
    <p:extLst>
      <p:ext uri="{BB962C8B-B14F-4D97-AF65-F5344CB8AC3E}">
        <p14:creationId xmlns:p14="http://schemas.microsoft.com/office/powerpoint/2010/main" val="396291994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Gradient Descent </a:t>
            </a:r>
            <a:endParaRPr lang="en-IN" dirty="0"/>
          </a:p>
        </p:txBody>
      </p:sp>
      <p:sp>
        <p:nvSpPr>
          <p:cNvPr id="3" name="Text Placeholder 2"/>
          <p:cNvSpPr>
            <a:spLocks noGrp="1"/>
          </p:cNvSpPr>
          <p:nvPr>
            <p:ph type="body" sz="quarter" idx="13"/>
          </p:nvPr>
        </p:nvSpPr>
        <p:spPr/>
        <p:txBody>
          <a:bodyPr/>
          <a:lstStyle/>
          <a:p>
            <a:r>
              <a:rPr lang="en-US" dirty="0"/>
              <a:t>Given any algorithm, we will try to minimize the loss function.</a:t>
            </a:r>
          </a:p>
          <a:p>
            <a:r>
              <a:rPr lang="en-US" dirty="0"/>
              <a:t>We will try to optimize the loss function using gradient descent</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28800" y="2514600"/>
            <a:ext cx="8936736" cy="3500222"/>
          </a:xfrm>
          <a:prstGeom prst="rect">
            <a:avLst/>
          </a:prstGeom>
        </p:spPr>
      </p:pic>
      <mc:AlternateContent xmlns:mc="http://schemas.openxmlformats.org/markup-compatibility/2006">
        <mc:Choice xmlns:p14="http://schemas.microsoft.com/office/powerpoint/2010/main" Requires="p14">
          <p:contentPart p14:bwMode="auto" r:id="rId3">
            <p14:nvContentPartPr>
              <p14:cNvPr id="6" name="Ink 5"/>
              <p14:cNvContentPartPr/>
              <p14:nvPr/>
            </p14:nvContentPartPr>
            <p14:xfrm>
              <a:off x="851760" y="2783160"/>
              <a:ext cx="11035800" cy="3712680"/>
            </p14:xfrm>
          </p:contentPart>
        </mc:Choice>
        <mc:Fallback>
          <p:pic>
            <p:nvPicPr>
              <p:cNvPr id="6" name="Ink 5"/>
              <p:cNvPicPr/>
              <p:nvPr/>
            </p:nvPicPr>
            <p:blipFill>
              <a:blip r:embed="rId4"/>
              <a:stretch>
                <a:fillRect/>
              </a:stretch>
            </p:blipFill>
            <p:spPr>
              <a:xfrm>
                <a:off x="843840" y="2779920"/>
                <a:ext cx="11047680" cy="3723120"/>
              </a:xfrm>
              <a:prstGeom prst="rect">
                <a:avLst/>
              </a:prstGeom>
            </p:spPr>
          </p:pic>
        </mc:Fallback>
      </mc:AlternateContent>
    </p:spTree>
    <p:extLst>
      <p:ext uri="{BB962C8B-B14F-4D97-AF65-F5344CB8AC3E}">
        <p14:creationId xmlns:p14="http://schemas.microsoft.com/office/powerpoint/2010/main" val="28995157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Agent</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The agent makes the decision of what action to make</a:t>
                </a:r>
              </a:p>
              <a:p>
                <a:endParaRPr lang="en-US" dirty="0"/>
              </a:p>
              <a:p>
                <a:r>
                  <a:rPr lang="en-US" dirty="0"/>
                  <a:t>Agent is allowed to use any observation from environment and internal rules it has</a:t>
                </a:r>
              </a:p>
              <a:p>
                <a:endParaRPr lang="en-US" dirty="0"/>
              </a:p>
              <a:p>
                <a:r>
                  <a:rPr lang="en-US" dirty="0"/>
                  <a:t>At each step ‘t’ the agent:</a:t>
                </a:r>
              </a:p>
              <a:p>
                <a:pPr lvl="1"/>
                <a:r>
                  <a:rPr lang="en-US" dirty="0"/>
                  <a:t>Executes an action </a:t>
                </a:r>
                <a14:m>
                  <m:oMath xmlns:m="http://schemas.openxmlformats.org/officeDocument/2006/math">
                    <m:sSub>
                      <m:sSubPr>
                        <m:ctrlPr>
                          <a:rPr lang="en-US" i="1">
                            <a:latin typeface="Cambria Math" panose="02040503050406030204" pitchFamily="18" charset="0"/>
                          </a:rPr>
                        </m:ctrlPr>
                      </m:sSubPr>
                      <m:e>
                        <m:r>
                          <a:rPr lang="en-US" i="1">
                            <a:latin typeface="Cambria Math" charset="0"/>
                          </a:rPr>
                          <m:t>𝐴</m:t>
                        </m:r>
                      </m:e>
                      <m:sub>
                        <m:r>
                          <a:rPr lang="en-US" i="1">
                            <a:latin typeface="Cambria Math" charset="0"/>
                          </a:rPr>
                          <m:t>𝑡</m:t>
                        </m:r>
                      </m:sub>
                    </m:sSub>
                  </m:oMath>
                </a14:m>
                <a:endParaRPr lang="en-US" dirty="0"/>
              </a:p>
              <a:p>
                <a:pPr lvl="1"/>
                <a:r>
                  <a:rPr lang="en-US" dirty="0"/>
                  <a:t>Receives observation </a:t>
                </a:r>
                <a14:m>
                  <m:oMath xmlns:m="http://schemas.openxmlformats.org/officeDocument/2006/math">
                    <m:sSub>
                      <m:sSubPr>
                        <m:ctrlPr>
                          <a:rPr lang="en-US" i="1">
                            <a:latin typeface="Cambria Math" panose="02040503050406030204" pitchFamily="18" charset="0"/>
                          </a:rPr>
                        </m:ctrlPr>
                      </m:sSubPr>
                      <m:e>
                        <m:r>
                          <a:rPr lang="en-US" i="1">
                            <a:latin typeface="Cambria Math" charset="0"/>
                          </a:rPr>
                          <m:t>𝑂</m:t>
                        </m:r>
                      </m:e>
                      <m:sub>
                        <m:r>
                          <a:rPr lang="en-US" i="1">
                            <a:latin typeface="Cambria Math" charset="0"/>
                          </a:rPr>
                          <m:t>𝑡</m:t>
                        </m:r>
                      </m:sub>
                    </m:sSub>
                  </m:oMath>
                </a14:m>
                <a:endParaRPr lang="en-US" dirty="0"/>
              </a:p>
              <a:p>
                <a:pPr lvl="1"/>
                <a:r>
                  <a:rPr lang="en-US" dirty="0"/>
                  <a:t>Receives scalar Reward </a:t>
                </a:r>
                <a14:m>
                  <m:oMath xmlns:m="http://schemas.openxmlformats.org/officeDocument/2006/math">
                    <m:sSub>
                      <m:sSubPr>
                        <m:ctrlPr>
                          <a:rPr lang="en-US" i="1">
                            <a:latin typeface="Cambria Math" panose="02040503050406030204" pitchFamily="18" charset="0"/>
                          </a:rPr>
                        </m:ctrlPr>
                      </m:sSubPr>
                      <m:e>
                        <m:r>
                          <a:rPr lang="en-US" i="1">
                            <a:latin typeface="Cambria Math" charset="0"/>
                          </a:rPr>
                          <m:t>𝑅</m:t>
                        </m:r>
                      </m:e>
                      <m:sub>
                        <m:r>
                          <a:rPr lang="en-US" i="1">
                            <a:latin typeface="Cambria Math" charset="0"/>
                          </a:rPr>
                          <m:t>𝑡</m:t>
                        </m:r>
                      </m:sub>
                    </m:sSub>
                  </m:oMath>
                </a14:m>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3990240" y="4283640"/>
              <a:ext cx="172080" cy="172440"/>
            </p14:xfrm>
          </p:contentPart>
        </mc:Choice>
        <mc:Fallback xmlns="">
          <p:pic>
            <p:nvPicPr>
              <p:cNvPr id="5" name="Ink 4"/>
              <p:cNvPicPr/>
              <p:nvPr/>
            </p:nvPicPr>
            <p:blipFill>
              <a:blip r:embed="rId4"/>
              <a:stretch>
                <a:fillRect/>
              </a:stretch>
            </p:blipFill>
            <p:spPr>
              <a:xfrm>
                <a:off x="3985200" y="4277520"/>
                <a:ext cx="182520" cy="183600"/>
              </a:xfrm>
              <a:prstGeom prst="rect">
                <a:avLst/>
              </a:prstGeom>
            </p:spPr>
          </p:pic>
        </mc:Fallback>
      </mc:AlternateContent>
    </p:spTree>
    <p:extLst>
      <p:ext uri="{BB962C8B-B14F-4D97-AF65-F5344CB8AC3E}">
        <p14:creationId xmlns:p14="http://schemas.microsoft.com/office/powerpoint/2010/main" val="30938766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
            </a:r>
            <a:br>
              <a:rPr lang="en-US" dirty="0"/>
            </a:br>
            <a:r>
              <a:rPr lang="en-US" dirty="0"/>
              <a:t>Components of Agent</a:t>
            </a:r>
            <a:br>
              <a:rPr lang="en-US" dirty="0"/>
            </a:br>
            <a:endParaRPr lang="en-IN" dirty="0"/>
          </a:p>
        </p:txBody>
      </p:sp>
      <p:sp>
        <p:nvSpPr>
          <p:cNvPr id="3" name="Text Placeholder 2"/>
          <p:cNvSpPr>
            <a:spLocks noGrp="1"/>
          </p:cNvSpPr>
          <p:nvPr>
            <p:ph type="body" sz="quarter" idx="13"/>
          </p:nvPr>
        </p:nvSpPr>
        <p:spPr/>
        <p:txBody>
          <a:bodyPr/>
          <a:lstStyle/>
          <a:p>
            <a:r>
              <a:rPr lang="en-US" dirty="0"/>
              <a:t>Policy</a:t>
            </a:r>
          </a:p>
          <a:p>
            <a:endParaRPr lang="en-US" dirty="0"/>
          </a:p>
          <a:p>
            <a:r>
              <a:rPr lang="en-US" dirty="0"/>
              <a:t>Value Function</a:t>
            </a:r>
          </a:p>
          <a:p>
            <a:endParaRPr lang="en-US" dirty="0"/>
          </a:p>
          <a:p>
            <a:r>
              <a:rPr lang="en-US" dirty="0"/>
              <a:t>Model</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224885961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Policy</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Policy defines the behavior of the agent</a:t>
                </a:r>
              </a:p>
              <a:p>
                <a:r>
                  <a:rPr lang="en-US" dirty="0"/>
                  <a:t>If you are lazy, you would look for shortcuts to reach the destination soon or you may not even reach the destination if your calculations are wrong or if there are obstacles in the way</a:t>
                </a:r>
              </a:p>
              <a:p>
                <a:r>
                  <a:rPr lang="en-US" dirty="0"/>
                  <a:t> </a:t>
                </a:r>
                <a:r>
                  <a:rPr lang="en-US" b="1" dirty="0"/>
                  <a:t>Stochastic Policy:-</a:t>
                </a:r>
              </a:p>
              <a:p>
                <a:pPr lvl="1"/>
                <a:r>
                  <a:rPr lang="en-US" dirty="0"/>
                  <a:t>For every decision you have a probability given the current state. Over experience you want to optimize this probability distribution so that you get a higher chance of success while finding shortcuts</a:t>
                </a:r>
              </a:p>
              <a:p>
                <a:pPr marL="457200" lvl="1" indent="0">
                  <a:buNone/>
                </a:pPr>
                <a14:m>
                  <m:oMathPara xmlns:m="http://schemas.openxmlformats.org/officeDocument/2006/math">
                    <m:oMathParaPr>
                      <m:jc m:val="centerGroup"/>
                    </m:oMathParaPr>
                    <m:oMath xmlns:m="http://schemas.openxmlformats.org/officeDocument/2006/math">
                      <m:r>
                        <m:rPr>
                          <m:sty m:val="p"/>
                        </m:rPr>
                        <a:rPr lang="el-GR" i="1">
                          <a:latin typeface="Cambria Math" charset="0"/>
                          <a:ea typeface="Cambria Math" charset="0"/>
                          <a:cs typeface="Cambria Math" charset="0"/>
                        </a:rPr>
                        <m:t>Π</m:t>
                      </m:r>
                      <m:d>
                        <m:dPr>
                          <m:ctrlPr>
                            <a:rPr lang="en-US" i="1">
                              <a:latin typeface="Cambria Math" panose="02040503050406030204" pitchFamily="18" charset="0"/>
                              <a:ea typeface="Cambria Math" charset="0"/>
                              <a:cs typeface="Cambria Math" charset="0"/>
                            </a:rPr>
                          </m:ctrlPr>
                        </m:dPr>
                        <m:e>
                          <m:r>
                            <a:rPr lang="en-US" i="1">
                              <a:latin typeface="Cambria Math" charset="0"/>
                              <a:ea typeface="Cambria Math" charset="0"/>
                              <a:cs typeface="Cambria Math" charset="0"/>
                            </a:rPr>
                            <m:t>𝑎</m:t>
                          </m:r>
                        </m:e>
                        <m:e>
                          <m:r>
                            <a:rPr lang="en-US" i="1">
                              <a:latin typeface="Cambria Math" charset="0"/>
                              <a:ea typeface="Cambria Math" charset="0"/>
                              <a:cs typeface="Cambria Math" charset="0"/>
                            </a:rPr>
                            <m:t>𝑠</m:t>
                          </m:r>
                        </m:e>
                      </m:d>
                      <m:r>
                        <a:rPr lang="en-US" i="1">
                          <a:latin typeface="Cambria Math" charset="0"/>
                          <a:ea typeface="Cambria Math" charset="0"/>
                          <a:cs typeface="Cambria Math" charset="0"/>
                        </a:rPr>
                        <m:t>=</m:t>
                      </m:r>
                      <m:r>
                        <a:rPr lang="en-US" i="1">
                          <a:latin typeface="Cambria Math" charset="0"/>
                          <a:ea typeface="Cambria Math" charset="0"/>
                          <a:cs typeface="Cambria Math" charset="0"/>
                        </a:rPr>
                        <m:t>𝑃</m:t>
                      </m:r>
                      <m:r>
                        <a:rPr lang="en-US" i="1">
                          <a:latin typeface="Cambria Math" charset="0"/>
                          <a:ea typeface="Cambria Math" charset="0"/>
                          <a:cs typeface="Cambria Math" charset="0"/>
                        </a:rPr>
                        <m:t>[</m:t>
                      </m:r>
                      <m:r>
                        <a:rPr lang="en-US" i="1">
                          <a:latin typeface="Cambria Math" charset="0"/>
                          <a:ea typeface="Cambria Math" charset="0"/>
                          <a:cs typeface="Cambria Math" charset="0"/>
                        </a:rPr>
                        <m:t>𝐴</m:t>
                      </m:r>
                      <m:r>
                        <a:rPr lang="en-US" i="1">
                          <a:latin typeface="Cambria Math" charset="0"/>
                          <a:ea typeface="Cambria Math" charset="0"/>
                          <a:cs typeface="Cambria Math" charset="0"/>
                        </a:rPr>
                        <m:t>=</m:t>
                      </m:r>
                      <m:r>
                        <a:rPr lang="en-US" i="1">
                          <a:latin typeface="Cambria Math" charset="0"/>
                          <a:ea typeface="Cambria Math" charset="0"/>
                          <a:cs typeface="Cambria Math" charset="0"/>
                        </a:rPr>
                        <m:t>𝑎</m:t>
                      </m:r>
                      <m:r>
                        <a:rPr lang="en-US" i="1">
                          <a:latin typeface="Cambria Math" charset="0"/>
                          <a:ea typeface="Cambria Math" charset="0"/>
                          <a:cs typeface="Cambria Math" charset="0"/>
                        </a:rPr>
                        <m:t>|</m:t>
                      </m:r>
                      <m:r>
                        <a:rPr lang="en-US" i="1">
                          <a:latin typeface="Cambria Math" charset="0"/>
                          <a:ea typeface="Cambria Math" charset="0"/>
                          <a:cs typeface="Cambria Math" charset="0"/>
                        </a:rPr>
                        <m:t>𝑆</m:t>
                      </m:r>
                      <m:r>
                        <a:rPr lang="en-US" i="1">
                          <a:latin typeface="Cambria Math" charset="0"/>
                          <a:ea typeface="Cambria Math" charset="0"/>
                          <a:cs typeface="Cambria Math" charset="0"/>
                        </a:rPr>
                        <m:t>=</m:t>
                      </m:r>
                      <m:r>
                        <a:rPr lang="en-US" i="1">
                          <a:latin typeface="Cambria Math" charset="0"/>
                          <a:ea typeface="Cambria Math" charset="0"/>
                          <a:cs typeface="Cambria Math" charset="0"/>
                        </a:rPr>
                        <m:t>𝑠</m:t>
                      </m:r>
                      <m:r>
                        <a:rPr lang="en-US" i="1">
                          <a:latin typeface="Cambria Math" charset="0"/>
                          <a:ea typeface="Cambria Math" charset="0"/>
                          <a:cs typeface="Cambria Math" charset="0"/>
                        </a:rPr>
                        <m:t>]</m:t>
                      </m:r>
                    </m:oMath>
                  </m:oMathPara>
                </a14:m>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r="-180"/>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4675680" y="3702600"/>
              <a:ext cx="5559480" cy="1852920"/>
            </p14:xfrm>
          </p:contentPart>
        </mc:Choice>
        <mc:Fallback xmlns="">
          <p:pic>
            <p:nvPicPr>
              <p:cNvPr id="5" name="Ink 4"/>
              <p:cNvPicPr/>
              <p:nvPr/>
            </p:nvPicPr>
            <p:blipFill>
              <a:blip r:embed="rId4"/>
              <a:stretch>
                <a:fillRect/>
              </a:stretch>
            </p:blipFill>
            <p:spPr>
              <a:xfrm>
                <a:off x="4667400" y="3694680"/>
                <a:ext cx="5572800" cy="1866240"/>
              </a:xfrm>
              <a:prstGeom prst="rect">
                <a:avLst/>
              </a:prstGeom>
            </p:spPr>
          </p:pic>
        </mc:Fallback>
      </mc:AlternateContent>
    </p:spTree>
    <p:extLst>
      <p:ext uri="{BB962C8B-B14F-4D97-AF65-F5344CB8AC3E}">
        <p14:creationId xmlns:p14="http://schemas.microsoft.com/office/powerpoint/2010/main" val="330571752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Policy</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If you were taking the methodical approach, you would be knowing what direction to chose at any point of time</a:t>
                </a:r>
              </a:p>
              <a:p>
                <a:r>
                  <a:rPr lang="en-US" b="1" dirty="0"/>
                  <a:t>Deterministic Policy</a:t>
                </a:r>
                <a:r>
                  <a:rPr lang="en-US" dirty="0"/>
                  <a:t>:-</a:t>
                </a:r>
              </a:p>
              <a:p>
                <a:pPr lvl="1"/>
                <a:r>
                  <a:rPr lang="en-US" dirty="0"/>
                  <a:t>a function that maps states to actions</a:t>
                </a:r>
              </a:p>
              <a:p>
                <a:pPr marL="457200" lvl="1" indent="0">
                  <a:buNone/>
                </a:pPr>
                <a14:m>
                  <m:oMathPara xmlns:m="http://schemas.openxmlformats.org/officeDocument/2006/math">
                    <m:oMathParaPr>
                      <m:jc m:val="centerGroup"/>
                    </m:oMathParaPr>
                    <m:oMath xmlns:m="http://schemas.openxmlformats.org/officeDocument/2006/math">
                      <m:r>
                        <a:rPr lang="en-US" i="1">
                          <a:latin typeface="Cambria Math" charset="0"/>
                        </a:rPr>
                        <m:t>𝑎</m:t>
                      </m:r>
                      <m:r>
                        <a:rPr lang="en-US" i="1">
                          <a:latin typeface="Cambria Math" charset="0"/>
                        </a:rPr>
                        <m:t>=</m:t>
                      </m:r>
                      <m:r>
                        <m:rPr>
                          <m:sty m:val="p"/>
                        </m:rPr>
                        <a:rPr lang="el-GR" i="1">
                          <a:latin typeface="Cambria Math" charset="0"/>
                          <a:ea typeface="Cambria Math" charset="0"/>
                          <a:cs typeface="Cambria Math" charset="0"/>
                        </a:rPr>
                        <m:t>Π</m:t>
                      </m:r>
                      <m:d>
                        <m:dPr>
                          <m:ctrlPr>
                            <a:rPr lang="en-US" i="1">
                              <a:latin typeface="Cambria Math" panose="02040503050406030204" pitchFamily="18" charset="0"/>
                              <a:ea typeface="Cambria Math" charset="0"/>
                              <a:cs typeface="Cambria Math" charset="0"/>
                            </a:rPr>
                          </m:ctrlPr>
                        </m:dPr>
                        <m:e>
                          <m:r>
                            <a:rPr lang="en-US" i="1">
                              <a:latin typeface="Cambria Math" charset="0"/>
                              <a:ea typeface="Cambria Math" charset="0"/>
                              <a:cs typeface="Cambria Math" charset="0"/>
                            </a:rPr>
                            <m:t>𝑠</m:t>
                          </m:r>
                        </m:e>
                      </m:d>
                    </m:oMath>
                  </m:oMathPara>
                </a14:m>
                <a:endParaRPr lang="en-US" dirty="0">
                  <a:ea typeface="Cambria Math" charset="0"/>
                  <a:cs typeface="Cambria Math" charset="0"/>
                </a:endParaRPr>
              </a:p>
              <a:p>
                <a:pPr marL="457200" lvl="1" indent="0">
                  <a:buNone/>
                </a:pPr>
                <a:endParaRPr lang="en-US" dirty="0"/>
              </a:p>
              <a:p>
                <a:pPr marL="457200" lvl="1" indent="0">
                  <a:buNone/>
                </a:pPr>
                <a:r>
                  <a:rPr lang="en-US" dirty="0"/>
                  <a:t>here, ‘∏’ is just the policy function that simply gives an output state given    your current state</a:t>
                </a:r>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5290920" y="3056400"/>
              <a:ext cx="3319560" cy="2422440"/>
            </p14:xfrm>
          </p:contentPart>
        </mc:Choice>
        <mc:Fallback xmlns="">
          <p:pic>
            <p:nvPicPr>
              <p:cNvPr id="5" name="Ink 4"/>
              <p:cNvPicPr/>
              <p:nvPr/>
            </p:nvPicPr>
            <p:blipFill>
              <a:blip r:embed="rId4"/>
              <a:stretch>
                <a:fillRect/>
              </a:stretch>
            </p:blipFill>
            <p:spPr>
              <a:xfrm>
                <a:off x="5284080" y="3048840"/>
                <a:ext cx="3333600" cy="2434680"/>
              </a:xfrm>
              <a:prstGeom prst="rect">
                <a:avLst/>
              </a:prstGeom>
            </p:spPr>
          </p:pic>
        </mc:Fallback>
      </mc:AlternateContent>
    </p:spTree>
    <p:extLst>
      <p:ext uri="{BB962C8B-B14F-4D97-AF65-F5344CB8AC3E}">
        <p14:creationId xmlns:p14="http://schemas.microsoft.com/office/powerpoint/2010/main" val="91561358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Value Function</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Value Function defines how good it is to be in a particular state.</a:t>
                </a:r>
              </a:p>
              <a:p>
                <a:endParaRPr lang="en-US" dirty="0"/>
              </a:p>
              <a:p>
                <a:r>
                  <a:rPr lang="en-US" dirty="0"/>
                  <a:t>Calculating which path will be more feasible for you by weighing both the reward and obstacles is defined by Value Function</a:t>
                </a:r>
              </a:p>
              <a:p>
                <a:pPr marL="0" indent="0">
                  <a:buNone/>
                </a:pPr>
                <a:endParaRPr lang="en-US" sz="800" dirty="0"/>
              </a:p>
              <a:p>
                <a:pPr marL="0"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charset="0"/>
                            </a:rPr>
                            <m:t>𝑉</m:t>
                          </m:r>
                        </m:e>
                        <m:sub>
                          <m:r>
                            <a:rPr lang="en-US" i="1">
                              <a:latin typeface="Cambria Math" charset="0"/>
                              <a:ea typeface="Cambria Math" charset="0"/>
                              <a:cs typeface="Cambria Math" charset="0"/>
                            </a:rPr>
                            <m:t>𝜋</m:t>
                          </m:r>
                        </m:sub>
                      </m:sSub>
                      <m:d>
                        <m:dPr>
                          <m:ctrlPr>
                            <a:rPr lang="en-US" i="1">
                              <a:latin typeface="Cambria Math" panose="02040503050406030204" pitchFamily="18" charset="0"/>
                            </a:rPr>
                          </m:ctrlPr>
                        </m:dPr>
                        <m:e>
                          <m:r>
                            <a:rPr lang="en-US" i="1">
                              <a:latin typeface="Cambria Math" charset="0"/>
                            </a:rPr>
                            <m:t>𝑠</m:t>
                          </m:r>
                        </m:e>
                      </m:d>
                      <m:r>
                        <a:rPr lang="en-US" i="1">
                          <a:latin typeface="Cambria Math" charset="0"/>
                        </a:rPr>
                        <m:t>= </m:t>
                      </m:r>
                      <m:sSub>
                        <m:sSubPr>
                          <m:ctrlPr>
                            <a:rPr lang="en-US" i="1">
                              <a:latin typeface="Cambria Math" panose="02040503050406030204" pitchFamily="18" charset="0"/>
                            </a:rPr>
                          </m:ctrlPr>
                        </m:sSubPr>
                        <m:e>
                          <m:r>
                            <a:rPr lang="en-US" i="1">
                              <a:latin typeface="Cambria Math" charset="0"/>
                            </a:rPr>
                            <m:t>𝐸</m:t>
                          </m:r>
                        </m:e>
                        <m:sub>
                          <m:r>
                            <a:rPr lang="en-US" i="1">
                              <a:latin typeface="Cambria Math" charset="0"/>
                              <a:ea typeface="Cambria Math" charset="0"/>
                              <a:cs typeface="Cambria Math" charset="0"/>
                            </a:rPr>
                            <m:t>𝜋</m:t>
                          </m:r>
                        </m:sub>
                      </m:sSub>
                      <m:r>
                        <a:rPr lang="en-US" i="1">
                          <a:latin typeface="Cambria Math" charset="0"/>
                        </a:rPr>
                        <m:t>[</m:t>
                      </m:r>
                      <m:sSub>
                        <m:sSubPr>
                          <m:ctrlPr>
                            <a:rPr lang="en-US" i="1">
                              <a:latin typeface="Cambria Math" panose="02040503050406030204" pitchFamily="18" charset="0"/>
                            </a:rPr>
                          </m:ctrlPr>
                        </m:sSubPr>
                        <m:e>
                          <m:r>
                            <a:rPr lang="en-US" i="1">
                              <a:latin typeface="Cambria Math" charset="0"/>
                            </a:rPr>
                            <m:t>𝑅</m:t>
                          </m:r>
                        </m:e>
                        <m:sub>
                          <m:r>
                            <a:rPr lang="en-US" i="1">
                              <a:latin typeface="Cambria Math" charset="0"/>
                            </a:rPr>
                            <m:t>𝑡</m:t>
                          </m:r>
                        </m:sub>
                      </m:sSub>
                      <m:r>
                        <a:rPr lang="en-US" i="1">
                          <a:latin typeface="Cambria Math" charset="0"/>
                        </a:rPr>
                        <m:t>+</m:t>
                      </m:r>
                      <m:r>
                        <a:rPr lang="en-US" i="1">
                          <a:latin typeface="Cambria Math" charset="0"/>
                          <a:ea typeface="Cambria Math" charset="0"/>
                          <a:cs typeface="Cambria Math" charset="0"/>
                        </a:rPr>
                        <m:t>𝛾</m:t>
                      </m:r>
                      <m:sSub>
                        <m:sSubPr>
                          <m:ctrlPr>
                            <a:rPr lang="en-US" i="1">
                              <a:latin typeface="Cambria Math" panose="02040503050406030204" pitchFamily="18" charset="0"/>
                            </a:rPr>
                          </m:ctrlPr>
                        </m:sSubPr>
                        <m:e>
                          <m:r>
                            <a:rPr lang="en-US" i="1">
                              <a:latin typeface="Cambria Math" charset="0"/>
                            </a:rPr>
                            <m:t>𝑅</m:t>
                          </m:r>
                        </m:e>
                        <m:sub>
                          <m:r>
                            <a:rPr lang="en-US" i="1">
                              <a:latin typeface="Cambria Math" charset="0"/>
                            </a:rPr>
                            <m:t>𝑡</m:t>
                          </m:r>
                          <m:r>
                            <a:rPr lang="en-US" i="1">
                              <a:latin typeface="Cambria Math" charset="0"/>
                            </a:rPr>
                            <m:t>+1</m:t>
                          </m:r>
                        </m:sub>
                      </m:sSub>
                      <m:r>
                        <a:rPr lang="en-US">
                          <a:latin typeface="Cambria Math" charset="0"/>
                        </a:rPr>
                        <m:t>+</m:t>
                      </m:r>
                      <m:sSup>
                        <m:sSupPr>
                          <m:ctrlPr>
                            <a:rPr lang="en-US" i="1">
                              <a:latin typeface="Cambria Math" panose="02040503050406030204" pitchFamily="18" charset="0"/>
                            </a:rPr>
                          </m:ctrlPr>
                        </m:sSupPr>
                        <m:e>
                          <m:r>
                            <a:rPr lang="en-US" i="1">
                              <a:latin typeface="Cambria Math" charset="0"/>
                              <a:ea typeface="Cambria Math" charset="0"/>
                              <a:cs typeface="Cambria Math" charset="0"/>
                            </a:rPr>
                            <m:t>𝛾</m:t>
                          </m:r>
                        </m:e>
                        <m:sup>
                          <m:r>
                            <a:rPr lang="en-US" i="1">
                              <a:latin typeface="Cambria Math" charset="0"/>
                            </a:rPr>
                            <m:t>2</m:t>
                          </m:r>
                        </m:sup>
                      </m:sSup>
                      <m:sSub>
                        <m:sSubPr>
                          <m:ctrlPr>
                            <a:rPr lang="en-US" i="1">
                              <a:latin typeface="Cambria Math" panose="02040503050406030204" pitchFamily="18" charset="0"/>
                            </a:rPr>
                          </m:ctrlPr>
                        </m:sSubPr>
                        <m:e>
                          <m:r>
                            <a:rPr lang="en-US" i="1">
                              <a:latin typeface="Cambria Math" charset="0"/>
                            </a:rPr>
                            <m:t>𝑅</m:t>
                          </m:r>
                        </m:e>
                        <m:sub>
                          <m:r>
                            <a:rPr lang="en-US" i="1">
                              <a:latin typeface="Cambria Math" charset="0"/>
                            </a:rPr>
                            <m:t>𝑡</m:t>
                          </m:r>
                          <m:r>
                            <a:rPr lang="en-US" i="1">
                              <a:latin typeface="Cambria Math" charset="0"/>
                            </a:rPr>
                            <m:t>+2</m:t>
                          </m:r>
                        </m:sub>
                      </m:sSub>
                      <m:r>
                        <a:rPr lang="en-US">
                          <a:latin typeface="Cambria Math" charset="0"/>
                        </a:rPr>
                        <m:t>+…|</m:t>
                      </m:r>
                      <m:sSub>
                        <m:sSubPr>
                          <m:ctrlPr>
                            <a:rPr lang="en-US" i="1">
                              <a:latin typeface="Cambria Math" panose="02040503050406030204" pitchFamily="18" charset="0"/>
                            </a:rPr>
                          </m:ctrlPr>
                        </m:sSubPr>
                        <m:e>
                          <m:r>
                            <a:rPr lang="en-US" i="1">
                              <a:latin typeface="Cambria Math" charset="0"/>
                            </a:rPr>
                            <m:t>𝑆</m:t>
                          </m:r>
                        </m:e>
                        <m:sub>
                          <m:r>
                            <a:rPr lang="en-US" i="1">
                              <a:latin typeface="Cambria Math" charset="0"/>
                            </a:rPr>
                            <m:t>𝑡</m:t>
                          </m:r>
                        </m:sub>
                      </m:sSub>
                      <m:r>
                        <a:rPr lang="en-US" i="1">
                          <a:latin typeface="Cambria Math" charset="0"/>
                        </a:rPr>
                        <m:t>=</m:t>
                      </m:r>
                      <m:r>
                        <a:rPr lang="en-US" i="1">
                          <a:latin typeface="Cambria Math" charset="0"/>
                        </a:rPr>
                        <m:t>𝑠</m:t>
                      </m:r>
                      <m:r>
                        <a:rPr lang="en-US" i="1">
                          <a:latin typeface="Cambria Math" charset="0"/>
                        </a:rPr>
                        <m:t>]</m:t>
                      </m:r>
                    </m:oMath>
                  </m:oMathPara>
                </a14:m>
                <a:endParaRPr lang="en-US" dirty="0"/>
              </a:p>
              <a:p>
                <a:pPr marL="0" indent="0">
                  <a:buNone/>
                </a:pPr>
                <a:endParaRPr lang="en-US" sz="800" dirty="0"/>
              </a:p>
              <a:p>
                <a:pPr marL="0" indent="0">
                  <a:buNone/>
                </a:pPr>
                <a:r>
                  <a:rPr lang="en-US" dirty="0"/>
                  <a:t>    here ’s’ is the current state                 ‘R’ is the reward</a:t>
                </a:r>
              </a:p>
              <a:p>
                <a:pPr marL="0" indent="0">
                  <a:buNone/>
                </a:pPr>
                <a:r>
                  <a:rPr lang="en-US" dirty="0"/>
                  <a:t>            ‘</a:t>
                </a:r>
                <a14:m>
                  <m:oMath xmlns:m="http://schemas.openxmlformats.org/officeDocument/2006/math">
                    <m:r>
                      <a:rPr lang="en-US" i="1">
                        <a:latin typeface="Cambria Math" charset="0"/>
                        <a:ea typeface="Cambria Math" charset="0"/>
                        <a:cs typeface="Cambria Math" charset="0"/>
                      </a:rPr>
                      <m:t>𝜋</m:t>
                    </m:r>
                  </m:oMath>
                </a14:m>
                <a:r>
                  <a:rPr lang="en-US" dirty="0"/>
                  <a:t>’ is the policy                              ‘</a:t>
                </a:r>
                <a14:m>
                  <m:oMath xmlns:m="http://schemas.openxmlformats.org/officeDocument/2006/math">
                    <m:r>
                      <a:rPr lang="en-US" i="1">
                        <a:latin typeface="Cambria Math" charset="0"/>
                        <a:ea typeface="Cambria Math" charset="0"/>
                        <a:cs typeface="Cambria Math" charset="0"/>
                      </a:rPr>
                      <m:t>𝛾</m:t>
                    </m:r>
                  </m:oMath>
                </a14:m>
                <a:r>
                  <a:rPr lang="en-US" dirty="0"/>
                  <a:t>’ is the discount</a:t>
                </a:r>
              </a:p>
              <a:p>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a:blip r:embed="rId2"/>
                <a:stretch>
                  <a:fillRect l="-375" t="-1008"/>
                </a:stretch>
              </a:blipFill>
            </p:spPr>
            <p:txBody>
              <a:bodyPr/>
              <a:lstStyle/>
              <a:p>
                <a:r>
                  <a:rPr lang="en-US">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3584880" y="3321720"/>
              <a:ext cx="7286760" cy="2749320"/>
            </p14:xfrm>
          </p:contentPart>
        </mc:Choice>
        <mc:Fallback xmlns="">
          <p:pic>
            <p:nvPicPr>
              <p:cNvPr id="5" name="Ink 4"/>
              <p:cNvPicPr/>
              <p:nvPr/>
            </p:nvPicPr>
            <p:blipFill>
              <a:blip r:embed="rId4"/>
              <a:stretch>
                <a:fillRect/>
              </a:stretch>
            </p:blipFill>
            <p:spPr>
              <a:xfrm>
                <a:off x="3579120" y="3313080"/>
                <a:ext cx="7298640" cy="2762640"/>
              </a:xfrm>
              <a:prstGeom prst="rect">
                <a:avLst/>
              </a:prstGeom>
            </p:spPr>
          </p:pic>
        </mc:Fallback>
      </mc:AlternateContent>
    </p:spTree>
    <p:extLst>
      <p:ext uri="{BB962C8B-B14F-4D97-AF65-F5344CB8AC3E}">
        <p14:creationId xmlns:p14="http://schemas.microsoft.com/office/powerpoint/2010/main" val="22190930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Model</a:t>
            </a:r>
            <a:endParaRPr lang="en-IN" dirty="0"/>
          </a:p>
        </p:txBody>
      </p:sp>
      <p:sp>
        <p:nvSpPr>
          <p:cNvPr id="3" name="Text Placeholder 2"/>
          <p:cNvSpPr>
            <a:spLocks noGrp="1"/>
          </p:cNvSpPr>
          <p:nvPr>
            <p:ph type="body" sz="quarter" idx="13"/>
          </p:nvPr>
        </p:nvSpPr>
        <p:spPr/>
        <p:txBody>
          <a:bodyPr/>
          <a:lstStyle/>
          <a:p>
            <a:r>
              <a:rPr lang="en-US" dirty="0"/>
              <a:t>Model is the agent’s representation of the environment </a:t>
            </a:r>
          </a:p>
          <a:p>
            <a:endParaRPr lang="en-US" dirty="0"/>
          </a:p>
          <a:p>
            <a:r>
              <a:rPr lang="en-US" dirty="0"/>
              <a:t>Transition Model:</a:t>
            </a:r>
          </a:p>
          <a:p>
            <a:pPr lvl="1"/>
            <a:r>
              <a:rPr lang="en-US" dirty="0"/>
              <a:t>Model try to predict the dynamics of the environment with the data it has seen till that point</a:t>
            </a:r>
          </a:p>
          <a:p>
            <a:endParaRPr lang="en-US" dirty="0"/>
          </a:p>
          <a:p>
            <a:r>
              <a:rPr lang="en-US" dirty="0"/>
              <a:t>Reward Model:</a:t>
            </a:r>
          </a:p>
          <a:p>
            <a:pPr lvl="1"/>
            <a:r>
              <a:rPr lang="en-US" dirty="0"/>
              <a:t>Based on previous experiences, predicting the reward provided by environment. </a:t>
            </a:r>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75814095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Snake Example </a:t>
            </a:r>
            <a:endParaRPr lang="en-IN" dirty="0"/>
          </a:p>
        </p:txBody>
      </p:sp>
      <p:sp>
        <p:nvSpPr>
          <p:cNvPr id="3" name="Text Placeholder 2"/>
          <p:cNvSpPr>
            <a:spLocks noGrp="1"/>
          </p:cNvSpPr>
          <p:nvPr>
            <p:ph type="body" sz="quarter" idx="13"/>
          </p:nvPr>
        </p:nvSpPr>
        <p:spPr/>
        <p:txBody>
          <a:bodyPr/>
          <a:lstStyle/>
          <a:p>
            <a:r>
              <a:rPr lang="en-US" dirty="0"/>
              <a:t>Instructions :</a:t>
            </a:r>
          </a:p>
          <a:p>
            <a:pPr lvl="1"/>
            <a:r>
              <a:rPr lang="en-US" dirty="0"/>
              <a:t>Eat apple(red circle) to get points.</a:t>
            </a:r>
          </a:p>
          <a:p>
            <a:pPr lvl="1"/>
            <a:r>
              <a:rPr lang="en-US" dirty="0"/>
              <a:t>Eat cherries(pink circle to get bonus points).</a:t>
            </a:r>
          </a:p>
          <a:p>
            <a:pPr lvl="1"/>
            <a:r>
              <a:rPr lang="en-US" dirty="0"/>
              <a:t>If you hit wall or eat yourself you die.</a:t>
            </a:r>
          </a:p>
          <a:p>
            <a:pPr lvl="1"/>
            <a:r>
              <a:rPr lang="en-US" dirty="0"/>
              <a:t>Controls are UP, DOWN, LEFT, RIGHT</a:t>
            </a:r>
            <a:br>
              <a:rPr lang="en-US" dirty="0"/>
            </a:br>
            <a:endParaRPr lang="en-US" dirty="0"/>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77000" y="2444377"/>
            <a:ext cx="4099052" cy="3340846"/>
          </a:xfrm>
          <a:prstGeom prst="rect">
            <a:avLst/>
          </a:prstGeom>
        </p:spPr>
      </p:pic>
    </p:spTree>
    <p:extLst>
      <p:ext uri="{BB962C8B-B14F-4D97-AF65-F5344CB8AC3E}">
        <p14:creationId xmlns:p14="http://schemas.microsoft.com/office/powerpoint/2010/main" val="2883715973"/>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Applying Policy</a:t>
            </a:r>
            <a:endParaRPr lang="en-IN" dirty="0"/>
          </a:p>
        </p:txBody>
      </p:sp>
      <p:sp>
        <p:nvSpPr>
          <p:cNvPr id="3" name="Text Placeholder 2"/>
          <p:cNvSpPr>
            <a:spLocks noGrp="1"/>
          </p:cNvSpPr>
          <p:nvPr>
            <p:ph type="body" sz="quarter" idx="13"/>
          </p:nvPr>
        </p:nvSpPr>
        <p:spPr/>
        <p:txBody>
          <a:bodyPr/>
          <a:lstStyle/>
          <a:p>
            <a:r>
              <a:rPr lang="en-US" dirty="0"/>
              <a:t>Snake need to have some behavior to eat the apple</a:t>
            </a:r>
          </a:p>
          <a:p>
            <a:endParaRPr lang="en-US" dirty="0"/>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0" y="2324100"/>
            <a:ext cx="4470400" cy="3581400"/>
          </a:xfrm>
          <a:prstGeom prst="rect">
            <a:avLst/>
          </a:prstGeom>
        </p:spPr>
      </p:pic>
    </p:spTree>
    <p:extLst>
      <p:ext uri="{BB962C8B-B14F-4D97-AF65-F5344CB8AC3E}">
        <p14:creationId xmlns:p14="http://schemas.microsoft.com/office/powerpoint/2010/main" val="54967541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Applying Value Function</a:t>
            </a:r>
            <a:endParaRPr lang="en-IN" dirty="0"/>
          </a:p>
        </p:txBody>
      </p:sp>
      <p:sp>
        <p:nvSpPr>
          <p:cNvPr id="3" name="Text Placeholder 2"/>
          <p:cNvSpPr>
            <a:spLocks noGrp="1"/>
          </p:cNvSpPr>
          <p:nvPr>
            <p:ph type="body" sz="quarter" idx="13"/>
          </p:nvPr>
        </p:nvSpPr>
        <p:spPr/>
        <p:txBody>
          <a:bodyPr/>
          <a:lstStyle/>
          <a:p>
            <a:r>
              <a:rPr lang="en-US" dirty="0"/>
              <a:t>In value function we assign every grid a value </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86200" y="2368550"/>
            <a:ext cx="4381500" cy="3492500"/>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5210280" y="3363840"/>
              <a:ext cx="1221840" cy="892440"/>
            </p14:xfrm>
          </p:contentPart>
        </mc:Choice>
        <mc:Fallback xmlns="">
          <p:pic>
            <p:nvPicPr>
              <p:cNvPr id="6" name="Ink 5"/>
              <p:cNvPicPr/>
              <p:nvPr/>
            </p:nvPicPr>
            <p:blipFill>
              <a:blip r:embed="rId4"/>
              <a:stretch>
                <a:fillRect/>
              </a:stretch>
            </p:blipFill>
            <p:spPr>
              <a:xfrm>
                <a:off x="5205600" y="3356640"/>
                <a:ext cx="1229400" cy="904320"/>
              </a:xfrm>
              <a:prstGeom prst="rect">
                <a:avLst/>
              </a:prstGeom>
            </p:spPr>
          </p:pic>
        </mc:Fallback>
      </mc:AlternateContent>
    </p:spTree>
    <p:extLst>
      <p:ext uri="{BB962C8B-B14F-4D97-AF65-F5344CB8AC3E}">
        <p14:creationId xmlns:p14="http://schemas.microsoft.com/office/powerpoint/2010/main" val="178709157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Applying Model</a:t>
            </a:r>
            <a:endParaRPr lang="en-IN" dirty="0"/>
          </a:p>
        </p:txBody>
      </p:sp>
      <p:sp>
        <p:nvSpPr>
          <p:cNvPr id="3" name="Text Placeholder 2"/>
          <p:cNvSpPr>
            <a:spLocks noGrp="1"/>
          </p:cNvSpPr>
          <p:nvPr>
            <p:ph type="body" sz="quarter" idx="13"/>
          </p:nvPr>
        </p:nvSpPr>
        <p:spPr/>
        <p:txBody>
          <a:bodyPr/>
          <a:lstStyle/>
          <a:p>
            <a:r>
              <a:rPr lang="en-US" dirty="0"/>
              <a:t>Model is just a prediction of the environment variables according to the agent</a:t>
            </a:r>
          </a:p>
          <a:p>
            <a:r>
              <a:rPr lang="en-US" dirty="0"/>
              <a:t>Initially the snake doesn’t have an idea about the surrounding</a:t>
            </a:r>
          </a:p>
          <a:p>
            <a:r>
              <a:rPr lang="en-US" dirty="0"/>
              <a:t>Looking at the policy, it has an idea of which direction to go</a:t>
            </a:r>
          </a:p>
          <a:p>
            <a:r>
              <a:rPr lang="en-US" dirty="0"/>
              <a:t>Looking at the value function it has an idea as how to maximize the reward for each step </a:t>
            </a:r>
          </a:p>
          <a:p>
            <a:r>
              <a:rPr lang="en-US" dirty="0"/>
              <a:t>Then the agent takes the decisions</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2">
            <p14:nvContentPartPr>
              <p14:cNvPr id="5" name="Ink 4"/>
              <p14:cNvContentPartPr/>
              <p14:nvPr/>
            </p14:nvContentPartPr>
            <p14:xfrm>
              <a:off x="3093840" y="1894680"/>
              <a:ext cx="5606280" cy="1185840"/>
            </p14:xfrm>
          </p:contentPart>
        </mc:Choice>
        <mc:Fallback xmlns="">
          <p:pic>
            <p:nvPicPr>
              <p:cNvPr id="5" name="Ink 4"/>
              <p:cNvPicPr/>
              <p:nvPr/>
            </p:nvPicPr>
            <p:blipFill>
              <a:blip r:embed="rId3"/>
              <a:stretch>
                <a:fillRect/>
              </a:stretch>
            </p:blipFill>
            <p:spPr>
              <a:xfrm>
                <a:off x="3088800" y="1889280"/>
                <a:ext cx="5616360" cy="1196280"/>
              </a:xfrm>
              <a:prstGeom prst="rect">
                <a:avLst/>
              </a:prstGeom>
            </p:spPr>
          </p:pic>
        </mc:Fallback>
      </mc:AlternateContent>
    </p:spTree>
    <p:extLst>
      <p:ext uri="{BB962C8B-B14F-4D97-AF65-F5344CB8AC3E}">
        <p14:creationId xmlns:p14="http://schemas.microsoft.com/office/powerpoint/2010/main" val="15729626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Evaluation Metrics</a:t>
            </a:r>
            <a:endParaRPr lang="en-IN" dirty="0"/>
          </a:p>
        </p:txBody>
      </p:sp>
      <mc:AlternateContent xmlns:mc="http://schemas.openxmlformats.org/markup-compatibility/2006">
        <mc:Choice xmlns:a14="http://schemas.microsoft.com/office/drawing/2010/main" Requires="a14">
          <p:sp>
            <p:nvSpPr>
              <p:cNvPr id="3" name="Text Placeholder 2"/>
              <p:cNvSpPr>
                <a:spLocks noGrp="1"/>
              </p:cNvSpPr>
              <p:nvPr>
                <p:ph type="body" sz="quarter" idx="13"/>
              </p:nvPr>
            </p:nvSpPr>
            <p:spPr/>
            <p:txBody>
              <a:bodyPr/>
              <a:lstStyle/>
              <a:p>
                <a:r>
                  <a:rPr lang="en-US" dirty="0"/>
                  <a:t>Classification Accuracy</a:t>
                </a:r>
              </a:p>
              <a:p>
                <a:pPr lvl="1"/>
                <a:r>
                  <a:rPr lang="en-US" dirty="0"/>
                  <a:t>The ratio of number of correct predictions to the total number of samples.</a:t>
                </a:r>
              </a:p>
              <a:p>
                <a:pPr lvl="1"/>
                <a:r>
                  <a:rPr lang="en-US" dirty="0"/>
                  <a:t>Ideal when there are roughly same number of samples from each class.</a:t>
                </a:r>
              </a:p>
              <a:p>
                <a:pPr lvl="1"/>
                <a:endParaRPr lang="en-US" dirty="0"/>
              </a:p>
              <a:p>
                <a:pPr marL="457200" lvl="1" indent="0">
                  <a:buNone/>
                </a:pPr>
                <a14:m>
                  <m:oMathPara xmlns:m="http://schemas.openxmlformats.org/officeDocument/2006/math">
                    <m:oMathParaPr>
                      <m:jc m:val="centerGroup"/>
                    </m:oMathParaPr>
                    <m:oMath xmlns:m="http://schemas.openxmlformats.org/officeDocument/2006/math">
                      <m:r>
                        <a:rPr lang="en-US" i="1">
                          <a:latin typeface="Cambria Math" charset="0"/>
                        </a:rPr>
                        <m:t>𝐴𝑐𝑐𝑢𝑟𝑎𝑐𝑦</m:t>
                      </m:r>
                      <m:r>
                        <a:rPr lang="en-US" i="1">
                          <a:latin typeface="Cambria Math" charset="0"/>
                        </a:rPr>
                        <m:t>=</m:t>
                      </m:r>
                      <m:f>
                        <m:fPr>
                          <m:ctrlPr>
                            <a:rPr lang="en-US" i="1">
                              <a:latin typeface="Cambria Math" panose="02040503050406030204" pitchFamily="18" charset="0"/>
                            </a:rPr>
                          </m:ctrlPr>
                        </m:fPr>
                        <m:num>
                          <m:r>
                            <a:rPr lang="en-US" i="1">
                              <a:latin typeface="Cambria Math" charset="0"/>
                            </a:rPr>
                            <m:t>𝑁𝑢𝑚𝑏𝑒𝑟</m:t>
                          </m:r>
                          <m:r>
                            <a:rPr lang="en-US" i="1">
                              <a:latin typeface="Cambria Math" charset="0"/>
                            </a:rPr>
                            <m:t> </m:t>
                          </m:r>
                          <m:r>
                            <a:rPr lang="en-US" i="1">
                              <a:latin typeface="Cambria Math" charset="0"/>
                            </a:rPr>
                            <m:t>𝑜𝑓</m:t>
                          </m:r>
                          <m:r>
                            <a:rPr lang="en-US" i="1">
                              <a:latin typeface="Cambria Math" charset="0"/>
                            </a:rPr>
                            <m:t> </m:t>
                          </m:r>
                          <m:r>
                            <a:rPr lang="en-US" i="1">
                              <a:latin typeface="Cambria Math" charset="0"/>
                            </a:rPr>
                            <m:t>𝐶𝑜𝑟𝑟𝑒𝑐𝑡</m:t>
                          </m:r>
                          <m:r>
                            <a:rPr lang="en-US" i="1">
                              <a:latin typeface="Cambria Math" charset="0"/>
                            </a:rPr>
                            <m:t> </m:t>
                          </m:r>
                          <m:r>
                            <a:rPr lang="en-US" i="1">
                              <a:latin typeface="Cambria Math" charset="0"/>
                            </a:rPr>
                            <m:t>𝑃𝑟𝑒𝑑𝑖𝑐𝑡𝑖𝑜𝑛𝑠</m:t>
                          </m:r>
                        </m:num>
                        <m:den>
                          <m:r>
                            <a:rPr lang="en-US" i="1">
                              <a:latin typeface="Cambria Math" charset="0"/>
                            </a:rPr>
                            <m:t>𝑇𝑜𝑡𝑎𝑙</m:t>
                          </m:r>
                          <m:r>
                            <a:rPr lang="en-US" i="1">
                              <a:latin typeface="Cambria Math" charset="0"/>
                            </a:rPr>
                            <m:t> </m:t>
                          </m:r>
                          <m:r>
                            <a:rPr lang="en-US" i="1">
                              <a:latin typeface="Cambria Math" charset="0"/>
                            </a:rPr>
                            <m:t>𝑛𝑢𝑚𝑏𝑒𝑟</m:t>
                          </m:r>
                          <m:r>
                            <a:rPr lang="en-US" i="1">
                              <a:latin typeface="Cambria Math" charset="0"/>
                            </a:rPr>
                            <m:t> </m:t>
                          </m:r>
                          <m:r>
                            <a:rPr lang="en-US" i="1">
                              <a:latin typeface="Cambria Math" charset="0"/>
                            </a:rPr>
                            <m:t>𝑜𝑓</m:t>
                          </m:r>
                          <m:r>
                            <a:rPr lang="en-US" i="1">
                              <a:latin typeface="Cambria Math" charset="0"/>
                            </a:rPr>
                            <m:t> </m:t>
                          </m:r>
                          <m:r>
                            <a:rPr lang="en-US" i="1">
                              <a:latin typeface="Cambria Math" charset="0"/>
                            </a:rPr>
                            <m:t>𝑝𝑟𝑒𝑑𝑖𝑐𝑡𝑖𝑜𝑛𝑠</m:t>
                          </m:r>
                          <m:r>
                            <a:rPr lang="en-US" i="1">
                              <a:latin typeface="Cambria Math" charset="0"/>
                            </a:rPr>
                            <m:t> </m:t>
                          </m:r>
                          <m:r>
                            <a:rPr lang="en-US" i="1">
                              <a:latin typeface="Cambria Math" charset="0"/>
                            </a:rPr>
                            <m:t>𝑚𝑎𝑑𝑒</m:t>
                          </m:r>
                        </m:den>
                      </m:f>
                    </m:oMath>
                  </m:oMathPara>
                </a14:m>
                <a:endParaRPr lang="en-US" dirty="0"/>
              </a:p>
              <a:p>
                <a:endParaRPr lang="en-US" dirty="0"/>
              </a:p>
              <a:p>
                <a:endParaRPr lang="en-US" dirty="0"/>
              </a:p>
              <a:p>
                <a:endParaRPr lang="en-IN" dirty="0"/>
              </a:p>
            </p:txBody>
          </p:sp>
        </mc:Choice>
        <mc:Fallback>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7199280" y="2900880"/>
              <a:ext cx="728280" cy="464040"/>
            </p14:xfrm>
          </p:contentPart>
        </mc:Choice>
        <mc:Fallback>
          <p:pic>
            <p:nvPicPr>
              <p:cNvPr id="5" name="Ink 4"/>
              <p:cNvPicPr/>
              <p:nvPr/>
            </p:nvPicPr>
            <p:blipFill>
              <a:blip r:embed="rId4"/>
              <a:stretch>
                <a:fillRect/>
              </a:stretch>
            </p:blipFill>
            <p:spPr>
              <a:xfrm>
                <a:off x="7190640" y="2891520"/>
                <a:ext cx="743760" cy="480600"/>
              </a:xfrm>
              <a:prstGeom prst="rect">
                <a:avLst/>
              </a:prstGeom>
            </p:spPr>
          </p:pic>
        </mc:Fallback>
      </mc:AlternateContent>
    </p:spTree>
    <p:extLst>
      <p:ext uri="{BB962C8B-B14F-4D97-AF65-F5344CB8AC3E}">
        <p14:creationId xmlns:p14="http://schemas.microsoft.com/office/powerpoint/2010/main" val="339903019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next session:</a:t>
            </a:r>
          </a:p>
          <a:p>
            <a:r>
              <a:rPr lang="en-US" dirty="0"/>
              <a:t>Neural Networks</a:t>
            </a: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Generalization</a:t>
            </a:r>
            <a:endParaRPr lang="en-IN" dirty="0"/>
          </a:p>
        </p:txBody>
      </p:sp>
      <p:sp>
        <p:nvSpPr>
          <p:cNvPr id="3" name="Text Placeholder 2"/>
          <p:cNvSpPr>
            <a:spLocks noGrp="1"/>
          </p:cNvSpPr>
          <p:nvPr>
            <p:ph type="body" sz="quarter" idx="13"/>
          </p:nvPr>
        </p:nvSpPr>
        <p:spPr/>
        <p:txBody>
          <a:bodyPr/>
          <a:lstStyle/>
          <a:p>
            <a:r>
              <a:rPr lang="en-US" dirty="0"/>
              <a:t>Goal: Build a model which is accurate enough on train set and is generalizable (performs similarly) to unseen examples</a:t>
            </a:r>
          </a:p>
          <a:p>
            <a:endParaRPr lang="en-US" dirty="0"/>
          </a:p>
          <a:p>
            <a:r>
              <a:rPr lang="en-US" dirty="0"/>
              <a:t>Can’t keep generating nodes as it performs poorly on test sets</a:t>
            </a:r>
          </a:p>
          <a:p>
            <a:endParaRPr lang="en-US" dirty="0"/>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328840" y="2903040"/>
              <a:ext cx="1621080" cy="126720"/>
            </p14:xfrm>
          </p:contentPart>
        </mc:Choice>
        <mc:Fallback>
          <p:pic>
            <p:nvPicPr>
              <p:cNvPr id="5" name="Ink 4"/>
              <p:cNvPicPr/>
              <p:nvPr/>
            </p:nvPicPr>
            <p:blipFill>
              <a:blip r:embed="rId3"/>
              <a:stretch>
                <a:fillRect/>
              </a:stretch>
            </p:blipFill>
            <p:spPr>
              <a:xfrm>
                <a:off x="2320920" y="2894760"/>
                <a:ext cx="1633680" cy="140760"/>
              </a:xfrm>
              <a:prstGeom prst="rect">
                <a:avLst/>
              </a:prstGeom>
            </p:spPr>
          </p:pic>
        </mc:Fallback>
      </mc:AlternateContent>
    </p:spTree>
    <p:extLst>
      <p:ext uri="{BB962C8B-B14F-4D97-AF65-F5344CB8AC3E}">
        <p14:creationId xmlns:p14="http://schemas.microsoft.com/office/powerpoint/2010/main" val="73830022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Overfitting</a:t>
            </a:r>
            <a:endParaRPr lang="en-IN" dirty="0"/>
          </a:p>
        </p:txBody>
      </p:sp>
      <p:sp>
        <p:nvSpPr>
          <p:cNvPr id="3" name="Text Placeholder 2"/>
          <p:cNvSpPr>
            <a:spLocks noGrp="1"/>
          </p:cNvSpPr>
          <p:nvPr>
            <p:ph type="body" sz="quarter" idx="13"/>
          </p:nvPr>
        </p:nvSpPr>
        <p:spPr/>
        <p:txBody>
          <a:bodyPr/>
          <a:lstStyle/>
          <a:p>
            <a:r>
              <a:rPr lang="en-US" dirty="0"/>
              <a:t>Model is optimized to perform well only on train set however unable to produce similar results on unseen examples, i.e., test set</a:t>
            </a:r>
          </a:p>
          <a:p>
            <a:endParaRPr lang="en-US" dirty="0"/>
          </a:p>
          <a:p>
            <a:r>
              <a:rPr lang="en-US" dirty="0"/>
              <a:t>To overcome </a:t>
            </a:r>
            <a:r>
              <a:rPr lang="en-US" dirty="0" err="1"/>
              <a:t>overfitting</a:t>
            </a:r>
            <a:r>
              <a:rPr lang="en-US" dirty="0"/>
              <a:t> in decision trees</a:t>
            </a:r>
          </a:p>
          <a:p>
            <a:pPr lvl="1"/>
            <a:r>
              <a:rPr lang="en-US" dirty="0"/>
              <a:t>Pruning: eliminating nodes that are clearly not relevant</a:t>
            </a:r>
          </a:p>
          <a:p>
            <a:pPr lvl="1"/>
            <a:r>
              <a:rPr lang="en-US" dirty="0"/>
              <a:t>Generate the full tree with Decision Tree Algorithm</a:t>
            </a:r>
          </a:p>
          <a:p>
            <a:pPr lvl="1"/>
            <a:r>
              <a:rPr lang="en-US" dirty="0"/>
              <a:t>Look at a node that has only leaf nodes as descendants</a:t>
            </a:r>
          </a:p>
          <a:p>
            <a:pPr lvl="1"/>
            <a:r>
              <a:rPr lang="en-US" dirty="0"/>
              <a:t>If the test at the node is irrelevant, i.e., fitting noise in the data, we prune the node</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88000" y="1881360"/>
              <a:ext cx="10735200" cy="2909880"/>
            </p14:xfrm>
          </p:contentPart>
        </mc:Choice>
        <mc:Fallback>
          <p:pic>
            <p:nvPicPr>
              <p:cNvPr id="5" name="Ink 4"/>
              <p:cNvPicPr/>
              <p:nvPr/>
            </p:nvPicPr>
            <p:blipFill>
              <a:blip r:embed="rId3"/>
              <a:stretch>
                <a:fillRect/>
              </a:stretch>
            </p:blipFill>
            <p:spPr>
              <a:xfrm>
                <a:off x="1180440" y="1877760"/>
                <a:ext cx="10751400" cy="2920680"/>
              </a:xfrm>
              <a:prstGeom prst="rect">
                <a:avLst/>
              </a:prstGeom>
            </p:spPr>
          </p:pic>
        </mc:Fallback>
      </mc:AlternateContent>
    </p:spTree>
    <p:extLst>
      <p:ext uri="{BB962C8B-B14F-4D97-AF65-F5344CB8AC3E}">
        <p14:creationId xmlns:p14="http://schemas.microsoft.com/office/powerpoint/2010/main" val="13942892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Generalizable Models: Early Stopping</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pic>
        <p:nvPicPr>
          <p:cNvPr id="5" name="Content Placeholder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6657" y="1756356"/>
            <a:ext cx="6582164" cy="435133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2636280" y="2301120"/>
              <a:ext cx="6012720" cy="3816000"/>
            </p14:xfrm>
          </p:contentPart>
        </mc:Choice>
        <mc:Fallback xmlns="">
          <p:pic>
            <p:nvPicPr>
              <p:cNvPr id="6" name="Ink 5"/>
              <p:cNvPicPr/>
              <p:nvPr/>
            </p:nvPicPr>
            <p:blipFill>
              <a:blip r:embed="rId4"/>
              <a:stretch>
                <a:fillRect/>
              </a:stretch>
            </p:blipFill>
            <p:spPr>
              <a:xfrm>
                <a:off x="2629080" y="2292480"/>
                <a:ext cx="6024600" cy="3831120"/>
              </a:xfrm>
              <a:prstGeom prst="rect">
                <a:avLst/>
              </a:prstGeom>
            </p:spPr>
          </p:pic>
        </mc:Fallback>
      </mc:AlternateContent>
    </p:spTree>
    <p:extLst>
      <p:ext uri="{BB962C8B-B14F-4D97-AF65-F5344CB8AC3E}">
        <p14:creationId xmlns:p14="http://schemas.microsoft.com/office/powerpoint/2010/main" val="106875270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Finding Generalizable Models: More Data</a:t>
            </a:r>
            <a:endParaRPr lang="en-IN" dirty="0"/>
          </a:p>
        </p:txBody>
      </p:sp>
      <p:sp>
        <p:nvSpPr>
          <p:cNvPr id="3" name="Text Placeholder 2"/>
          <p:cNvSpPr>
            <a:spLocks noGrp="1"/>
          </p:cNvSpPr>
          <p:nvPr>
            <p:ph type="body" sz="quarter" idx="13"/>
          </p:nvPr>
        </p:nvSpPr>
        <p:spPr>
          <a:xfrm>
            <a:off x="857739" y="1600201"/>
            <a:ext cx="5619261" cy="5029199"/>
          </a:xfrm>
        </p:spPr>
        <p:txBody>
          <a:bodyPr/>
          <a:lstStyle/>
          <a:p>
            <a:r>
              <a:rPr lang="en-US" dirty="0"/>
              <a:t>Learning Curve</a:t>
            </a:r>
          </a:p>
          <a:p>
            <a:pPr lvl="1"/>
            <a:r>
              <a:rPr lang="en-US" dirty="0"/>
              <a:t>Take 100 training samples</a:t>
            </a:r>
          </a:p>
          <a:p>
            <a:pPr lvl="1"/>
            <a:r>
              <a:rPr lang="en-US" dirty="0"/>
              <a:t>Take 1 sample and learn the tree and test it on test set</a:t>
            </a:r>
          </a:p>
          <a:p>
            <a:pPr lvl="1"/>
            <a:r>
              <a:rPr lang="en-US" dirty="0"/>
              <a:t>Keep adding samples (by 1) and repeat the above step</a:t>
            </a:r>
          </a:p>
          <a:p>
            <a:pPr lvl="1"/>
            <a:r>
              <a:rPr lang="en-US" dirty="0"/>
              <a:t>Repeat the entire process by randomly shuffling training samples and take an average of test accuracies</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8603" y="1756356"/>
            <a:ext cx="4953000" cy="3556000"/>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2083320" y="1821240"/>
              <a:ext cx="8439840" cy="3510720"/>
            </p14:xfrm>
          </p:contentPart>
        </mc:Choice>
        <mc:Fallback xmlns="">
          <p:pic>
            <p:nvPicPr>
              <p:cNvPr id="6" name="Ink 5"/>
              <p:cNvPicPr/>
              <p:nvPr/>
            </p:nvPicPr>
            <p:blipFill>
              <a:blip r:embed="rId4"/>
              <a:stretch>
                <a:fillRect/>
              </a:stretch>
            </p:blipFill>
            <p:spPr>
              <a:xfrm>
                <a:off x="2078640" y="1813680"/>
                <a:ext cx="8448840" cy="3526560"/>
              </a:xfrm>
              <a:prstGeom prst="rect">
                <a:avLst/>
              </a:prstGeom>
            </p:spPr>
          </p:pic>
        </mc:Fallback>
      </mc:AlternateContent>
    </p:spTree>
    <p:extLst>
      <p:ext uri="{BB962C8B-B14F-4D97-AF65-F5344CB8AC3E}">
        <p14:creationId xmlns:p14="http://schemas.microsoft.com/office/powerpoint/2010/main" val="358631842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endParaRPr lang="en-IN" dirty="0"/>
          </a:p>
        </p:txBody>
      </p:sp>
      <p:sp>
        <p:nvSpPr>
          <p:cNvPr id="3" name="Text Placeholder 2"/>
          <p:cNvSpPr>
            <a:spLocks noGrp="1"/>
          </p:cNvSpPr>
          <p:nvPr>
            <p:ph type="body" sz="quarter" idx="13"/>
          </p:nvPr>
        </p:nvSpPr>
        <p:spPr/>
        <p:txBody>
          <a:bodyPr/>
          <a:lstStyle/>
          <a:p>
            <a:r>
              <a:rPr lang="en-US" dirty="0"/>
              <a:t>When the variable to predict (y) is continuous real valued variable</a:t>
            </a:r>
          </a:p>
          <a:p>
            <a:r>
              <a:rPr lang="en-US" dirty="0"/>
              <a:t>E.g., Predict the prices of houses based on the </a:t>
            </a:r>
            <a:r>
              <a:rPr lang="en-US" dirty="0" err="1"/>
              <a:t>sqft</a:t>
            </a:r>
            <a:r>
              <a:rPr lang="en-US" dirty="0"/>
              <a:t> of house</a:t>
            </a:r>
          </a:p>
          <a:p>
            <a:endParaRPr lang="en-US" dirty="0"/>
          </a:p>
          <a:p>
            <a:endParaRPr lang="en-US" dirty="0"/>
          </a:p>
          <a:p>
            <a:endParaRPr lang="en-US" dirty="0"/>
          </a:p>
          <a:p>
            <a:endParaRPr lang="en-US" dirty="0"/>
          </a:p>
          <a:p>
            <a:endParaRPr lang="en-US" dirty="0"/>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7613" y="2667000"/>
            <a:ext cx="4840224" cy="3460005"/>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p14:cNvContentPartPr/>
              <p14:nvPr/>
            </p14:nvContentPartPr>
            <p14:xfrm>
              <a:off x="4353840" y="5752080"/>
              <a:ext cx="406080" cy="65160"/>
            </p14:xfrm>
          </p:contentPart>
        </mc:Choice>
        <mc:Fallback xmlns="">
          <p:pic>
            <p:nvPicPr>
              <p:cNvPr id="6" name="Ink 5"/>
              <p:cNvPicPr/>
              <p:nvPr/>
            </p:nvPicPr>
            <p:blipFill>
              <a:blip r:embed="rId4"/>
              <a:stretch>
                <a:fillRect/>
              </a:stretch>
            </p:blipFill>
            <p:spPr>
              <a:xfrm>
                <a:off x="4345560" y="5743800"/>
                <a:ext cx="421920" cy="78120"/>
              </a:xfrm>
              <a:prstGeom prst="rect">
                <a:avLst/>
              </a:prstGeom>
            </p:spPr>
          </p:pic>
        </mc:Fallback>
      </mc:AlternateContent>
    </p:spTree>
    <p:extLst>
      <p:ext uri="{BB962C8B-B14F-4D97-AF65-F5344CB8AC3E}">
        <p14:creationId xmlns:p14="http://schemas.microsoft.com/office/powerpoint/2010/main" val="186182065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Linear Regression</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Univariate Linear Regression</a:t>
                </a:r>
              </a:p>
              <a:p>
                <a:pPr lvl="1"/>
                <a:r>
                  <a:rPr lang="en-US" dirty="0"/>
                  <a:t>A linear function with input </a:t>
                </a:r>
                <a14:m>
                  <m:oMath xmlns:m="http://schemas.openxmlformats.org/officeDocument/2006/math">
                    <m:r>
                      <a:rPr lang="en-US" i="1">
                        <a:latin typeface="Cambria Math" charset="0"/>
                      </a:rPr>
                      <m:t>𝑥</m:t>
                    </m:r>
                  </m:oMath>
                </a14:m>
                <a:r>
                  <a:rPr lang="en-US" dirty="0"/>
                  <a:t> and output </a:t>
                </a:r>
                <a14:m>
                  <m:oMath xmlns:m="http://schemas.openxmlformats.org/officeDocument/2006/math">
                    <m:r>
                      <a:rPr lang="en-US" i="1">
                        <a:latin typeface="Cambria Math" charset="0"/>
                      </a:rPr>
                      <m:t>h</m:t>
                    </m:r>
                  </m:oMath>
                </a14:m>
                <a:r>
                  <a:rPr lang="en-US" dirty="0"/>
                  <a:t> represented as </a:t>
                </a:r>
              </a:p>
              <a:p>
                <a:pPr marL="457200" lvl="1" indent="0">
                  <a:buNone/>
                </a:pPr>
                <a:endParaRPr lang="en-US" dirty="0"/>
              </a:p>
              <a:p>
                <a:pPr marL="457200" lvl="1" indent="0">
                  <a:buNone/>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charset="0"/>
                            </a:rPr>
                            <m:t>𝑦</m:t>
                          </m:r>
                          <m:r>
                            <a:rPr lang="en-US" i="1">
                              <a:latin typeface="Cambria Math" charset="0"/>
                            </a:rPr>
                            <m:t> =</m:t>
                          </m:r>
                          <m:r>
                            <a:rPr lang="en-US" i="1">
                              <a:latin typeface="Cambria Math" charset="0"/>
                            </a:rPr>
                            <m:t>h</m:t>
                          </m:r>
                        </m:e>
                        <m:sub>
                          <m:r>
                            <a:rPr lang="en-US" i="1">
                              <a:latin typeface="Cambria Math" charset="0"/>
                            </a:rPr>
                            <m:t>𝑤</m:t>
                          </m:r>
                        </m:sub>
                      </m:sSub>
                      <m:d>
                        <m:dPr>
                          <m:ctrlPr>
                            <a:rPr lang="en-US" i="1">
                              <a:latin typeface="Cambria Math" panose="02040503050406030204" pitchFamily="18" charset="0"/>
                            </a:rPr>
                          </m:ctrlPr>
                        </m:dPr>
                        <m:e>
                          <m:r>
                            <a:rPr lang="en-US" i="1">
                              <a:latin typeface="Cambria Math" charset="0"/>
                            </a:rPr>
                            <m:t>𝑥</m:t>
                          </m:r>
                        </m:e>
                      </m:d>
                      <m:r>
                        <a:rPr lang="en-US" i="1">
                          <a:latin typeface="Cambria Math" charset="0"/>
                        </a:rPr>
                        <m:t>=</m:t>
                      </m:r>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1</m:t>
                          </m:r>
                        </m:sub>
                      </m:sSub>
                      <m:r>
                        <a:rPr lang="en-US" i="1">
                          <a:latin typeface="Cambria Math" charset="0"/>
                        </a:rPr>
                        <m:t>𝑥</m:t>
                      </m:r>
                      <m:r>
                        <a:rPr lang="en-US" i="1">
                          <a:latin typeface="Cambria Math" charset="0"/>
                        </a:rPr>
                        <m:t>+</m:t>
                      </m:r>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0</m:t>
                          </m:r>
                        </m:sub>
                      </m:sSub>
                    </m:oMath>
                  </m:oMathPara>
                </a14:m>
                <a:endParaRPr lang="en-US" dirty="0"/>
              </a:p>
              <a:p>
                <a:pPr lvl="1"/>
                <a:endParaRPr lang="en-US" dirty="0"/>
              </a:p>
              <a:p>
                <a:pPr lvl="1"/>
                <a:r>
                  <a:rPr lang="en-US" dirty="0"/>
                  <a:t>Learning the weight vector </a:t>
                </a:r>
                <a14:m>
                  <m:oMath xmlns:m="http://schemas.openxmlformats.org/officeDocument/2006/math">
                    <m:r>
                      <a:rPr lang="en-US" i="1">
                        <a:latin typeface="Cambria Math" charset="0"/>
                      </a:rPr>
                      <m:t>[</m:t>
                    </m:r>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1</m:t>
                        </m:r>
                      </m:sub>
                    </m:sSub>
                    <m:r>
                      <a:rPr lang="en-US" i="1">
                        <a:latin typeface="Cambria Math" charset="0"/>
                      </a:rPr>
                      <m:t>,</m:t>
                    </m:r>
                    <m:sSub>
                      <m:sSubPr>
                        <m:ctrlPr>
                          <a:rPr lang="en-US" i="1">
                            <a:latin typeface="Cambria Math" panose="02040503050406030204" pitchFamily="18" charset="0"/>
                          </a:rPr>
                        </m:ctrlPr>
                      </m:sSubPr>
                      <m:e>
                        <m:r>
                          <a:rPr lang="en-US" i="1">
                            <a:latin typeface="Cambria Math" charset="0"/>
                          </a:rPr>
                          <m:t>𝑤</m:t>
                        </m:r>
                      </m:e>
                      <m:sub>
                        <m:r>
                          <a:rPr lang="en-US" i="1">
                            <a:latin typeface="Cambria Math" charset="0"/>
                          </a:rPr>
                          <m:t>0</m:t>
                        </m:r>
                      </m:sub>
                    </m:sSub>
                    <m:r>
                      <a:rPr lang="en-US" i="1">
                        <a:latin typeface="Cambria Math" charset="0"/>
                      </a:rPr>
                      <m:t>]</m:t>
                    </m:r>
                  </m:oMath>
                </a14:m>
                <a:r>
                  <a:rPr lang="en-US" dirty="0"/>
                  <a:t> from the training examples that best fits the data is referred to as linear regression</a:t>
                </a:r>
              </a:p>
              <a:p>
                <a:pPr marL="457200" lvl="1" indent="0">
                  <a:buNone/>
                </a:pPr>
                <a:endParaRPr lang="en-US" dirty="0"/>
              </a:p>
              <a:p>
                <a:pPr lvl="1"/>
                <a:r>
                  <a:rPr lang="en-US" dirty="0"/>
                  <a:t>E.g., Predicting house prices from </a:t>
                </a:r>
                <a:r>
                  <a:rPr lang="en-US" dirty="0" err="1"/>
                  <a:t>sqft</a:t>
                </a:r>
                <a:r>
                  <a:rPr lang="en-US" dirty="0"/>
                  <a:t> alone is </a:t>
                </a:r>
                <a:r>
                  <a:rPr lang="en-US" dirty="0" err="1"/>
                  <a:t>univariate</a:t>
                </a:r>
                <a:r>
                  <a:rPr lang="en-US" dirty="0"/>
                  <a:t> linear regression</a:t>
                </a:r>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xmlns:p14="http://schemas.microsoft.com/office/powerpoint/2010/main">
        <mc:Choice Requires="p14">
          <p:contentPart p14:bwMode="auto" r:id="rId3">
            <p14:nvContentPartPr>
              <p14:cNvPr id="5" name="Ink 4"/>
              <p14:cNvContentPartPr/>
              <p14:nvPr/>
            </p14:nvContentPartPr>
            <p14:xfrm>
              <a:off x="2136960" y="1920600"/>
              <a:ext cx="6456960" cy="1029600"/>
            </p14:xfrm>
          </p:contentPart>
        </mc:Choice>
        <mc:Fallback xmlns="">
          <p:pic>
            <p:nvPicPr>
              <p:cNvPr id="5" name="Ink 4"/>
              <p:cNvPicPr/>
              <p:nvPr/>
            </p:nvPicPr>
            <p:blipFill>
              <a:blip r:embed="rId4"/>
              <a:stretch>
                <a:fillRect/>
              </a:stretch>
            </p:blipFill>
            <p:spPr>
              <a:xfrm>
                <a:off x="2130840" y="1912680"/>
                <a:ext cx="6469920" cy="1043280"/>
              </a:xfrm>
              <a:prstGeom prst="rect">
                <a:avLst/>
              </a:prstGeom>
            </p:spPr>
          </p:pic>
        </mc:Fallback>
      </mc:AlternateContent>
    </p:spTree>
    <p:extLst>
      <p:ext uri="{BB962C8B-B14F-4D97-AF65-F5344CB8AC3E}">
        <p14:creationId xmlns:p14="http://schemas.microsoft.com/office/powerpoint/2010/main" val="242585292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1770</TotalTime>
  <Words>826</Words>
  <Application>Microsoft Office PowerPoint</Application>
  <PresentationFormat>Widescreen</PresentationFormat>
  <Paragraphs>173</Paragraphs>
  <Slides>30</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Arial</vt:lpstr>
      <vt:lpstr>Calibri</vt:lpstr>
      <vt:lpstr>Calibri Light</vt:lpstr>
      <vt:lpstr>Cambria Math</vt:lpstr>
      <vt:lpstr>Helvetica</vt:lpstr>
      <vt:lpstr>Helvetica Light</vt:lpstr>
      <vt:lpstr>Mangal</vt:lpstr>
      <vt:lpstr>Office Theme</vt:lpstr>
      <vt:lpstr>Loss Function</vt:lpstr>
      <vt:lpstr>Gradient Descent </vt:lpstr>
      <vt:lpstr>Evaluation Metrics</vt:lpstr>
      <vt:lpstr>Generalization</vt:lpstr>
      <vt:lpstr>Overfitting</vt:lpstr>
      <vt:lpstr>Finding Generalizable Models: Early Stopping</vt:lpstr>
      <vt:lpstr>Finding Generalizable Models: More Data</vt:lpstr>
      <vt:lpstr>Regression</vt:lpstr>
      <vt:lpstr>Linear Regression</vt:lpstr>
      <vt:lpstr>Linear Regression</vt:lpstr>
      <vt:lpstr>Unsupervised Learning</vt:lpstr>
      <vt:lpstr>Clustering</vt:lpstr>
      <vt:lpstr>Clustering</vt:lpstr>
      <vt:lpstr>K-means Clustering </vt:lpstr>
      <vt:lpstr>Reinforcement Learning</vt:lpstr>
      <vt:lpstr>Reinforcement Learning</vt:lpstr>
      <vt:lpstr>ML: Reinforcement Learning</vt:lpstr>
      <vt:lpstr>ML: Reinforcement Learning</vt:lpstr>
      <vt:lpstr>Examples of Reinforcement Learning </vt:lpstr>
      <vt:lpstr>Agent</vt:lpstr>
      <vt:lpstr> Components of Agent </vt:lpstr>
      <vt:lpstr>Policy</vt:lpstr>
      <vt:lpstr>Policy</vt:lpstr>
      <vt:lpstr>Value Function</vt:lpstr>
      <vt:lpstr>Model</vt:lpstr>
      <vt:lpstr>Snake Example </vt:lpstr>
      <vt:lpstr>Applying Policy</vt:lpstr>
      <vt:lpstr>Applying Value Function</vt:lpstr>
      <vt:lpstr>Applying Model</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Clarance Suman Vissakodeti</cp:lastModifiedBy>
  <cp:revision>212</cp:revision>
  <dcterms:created xsi:type="dcterms:W3CDTF">2018-10-16T06:13:57Z</dcterms:created>
  <dcterms:modified xsi:type="dcterms:W3CDTF">2019-08-07T06:12:03Z</dcterms:modified>
</cp:coreProperties>
</file>

<file path=docProps/thumbnail.jpeg>
</file>